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89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568E-F877-1C45-92A0-71E955B93ACB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C51A-7B8F-2A42-A258-1FE55C55D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568E-F877-1C45-92A0-71E955B93ACB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C51A-7B8F-2A42-A258-1FE55C55D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568E-F877-1C45-92A0-71E955B93ACB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C51A-7B8F-2A42-A258-1FE55C55D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568E-F877-1C45-92A0-71E955B93ACB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C51A-7B8F-2A42-A258-1FE55C55D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568E-F877-1C45-92A0-71E955B93ACB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C51A-7B8F-2A42-A258-1FE55C55D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568E-F877-1C45-92A0-71E955B93ACB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C51A-7B8F-2A42-A258-1FE55C55D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568E-F877-1C45-92A0-71E955B93ACB}" type="datetimeFigureOut">
              <a:rPr lang="en-US" smtClean="0"/>
              <a:t>2/20/23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C51A-7B8F-2A42-A258-1FE55C55D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568E-F877-1C45-92A0-71E955B93ACB}" type="datetimeFigureOut">
              <a:rPr lang="en-US" smtClean="0"/>
              <a:t>2/20/23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C51A-7B8F-2A42-A258-1FE55C55D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568E-F877-1C45-92A0-71E955B93ACB}" type="datetimeFigureOut">
              <a:rPr lang="en-US" smtClean="0"/>
              <a:t>2/20/23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C51A-7B8F-2A42-A258-1FE55C55D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568E-F877-1C45-92A0-71E955B93ACB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C51A-7B8F-2A42-A258-1FE55C55D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568E-F877-1C45-92A0-71E955B93ACB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C51A-7B8F-2A42-A258-1FE55C55D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A568E-F877-1C45-92A0-71E955B93ACB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BC51A-7B8F-2A42-A258-1FE55C55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6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922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8800" dirty="0"/>
              <a:t> IS THAT A FISH?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2988525"/>
            <a:ext cx="3943543" cy="3360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6450" y="1028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3491872"/>
            <a:ext cx="2857500" cy="285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7A8150-1B12-6248-8628-6559C8D3E83B}"/>
              </a:ext>
            </a:extLst>
          </p:cNvPr>
          <p:cNvSpPr txBox="1"/>
          <p:nvPr/>
        </p:nvSpPr>
        <p:spPr>
          <a:xfrm>
            <a:off x="4257207" y="3852472"/>
            <a:ext cx="239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By </a:t>
            </a:r>
            <a:r>
              <a:rPr lang="en-US" sz="2400" dirty="0" err="1"/>
              <a:t>Meleigha</a:t>
            </a:r>
            <a:r>
              <a:rPr lang="en-US" sz="2400" dirty="0"/>
              <a:t> </a:t>
            </a:r>
            <a:r>
              <a:rPr lang="en-US" sz="2400" dirty="0" err="1"/>
              <a:t>Kizer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896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Yes! That is a fish!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74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The fish swims in the pond. </a:t>
            </a:r>
          </a:p>
          <a:p>
            <a:pPr marL="0" indent="0" algn="ctr">
              <a:buNone/>
            </a:pPr>
            <a:r>
              <a:rPr lang="en-US" sz="3200" dirty="0"/>
              <a:t>The fish has fins to help it swim. </a:t>
            </a:r>
          </a:p>
          <a:p>
            <a:pPr marL="0" indent="0" algn="ctr">
              <a:buNone/>
            </a:pPr>
            <a:r>
              <a:rPr lang="en-US" sz="3200" dirty="0"/>
              <a:t>Is that a dog?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3667126"/>
            <a:ext cx="3327400" cy="245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00" y="3700463"/>
            <a:ext cx="4445000" cy="2714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3835400"/>
            <a:ext cx="17145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78525">
            <a:off x="8784520" y="4551965"/>
            <a:ext cx="935220" cy="177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249" y="978980"/>
            <a:ext cx="7729728" cy="11887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Yes! That is a dog!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17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The dog </a:t>
            </a:r>
            <a:r>
              <a:rPr lang="en-US" sz="3200"/>
              <a:t>is Max</a:t>
            </a:r>
            <a:r>
              <a:rPr lang="en-US" sz="3200" dirty="0"/>
              <a:t>. </a:t>
            </a:r>
          </a:p>
          <a:p>
            <a:pPr marL="0" indent="0" algn="ctr">
              <a:buNone/>
            </a:pPr>
            <a:r>
              <a:rPr lang="en-US" sz="3200" dirty="0"/>
              <a:t>Max runs and runs. </a:t>
            </a:r>
          </a:p>
          <a:p>
            <a:pPr marL="0" indent="0" algn="ctr">
              <a:buNone/>
            </a:pPr>
            <a:r>
              <a:rPr lang="en-US" sz="3200" dirty="0"/>
              <a:t>Is that a pig?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539044"/>
            <a:ext cx="4214991" cy="265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15512" y="3789869"/>
            <a:ext cx="4752975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3736">
            <a:off x="7043171" y="4421999"/>
            <a:ext cx="2508955" cy="18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Yes! That is a pig!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03388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The pig rubs in the mud.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The pig is fat.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Is that a cat?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1042" y="3529013"/>
            <a:ext cx="4285758" cy="2535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64333" y="3574256"/>
            <a:ext cx="4549550" cy="2444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94265">
            <a:off x="7111689" y="4008300"/>
            <a:ext cx="1698323" cy="187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Yes! That is a cat!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The cat sits in my lap.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The cat naps.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Is that a frog?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4975" y="3748881"/>
            <a:ext cx="4090800" cy="2428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300" y="3232150"/>
            <a:ext cx="2908300" cy="279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737" y="3704431"/>
            <a:ext cx="3594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0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Yes! That is a frog!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The frog jumps on a log.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The frog has long legs.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Is that a hen?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47088"/>
            <a:ext cx="3086100" cy="2964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100" y="2807018"/>
            <a:ext cx="3507862" cy="4044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950" y="5557396"/>
            <a:ext cx="565150" cy="754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075" y="5519246"/>
            <a:ext cx="622300" cy="830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0" y="5557396"/>
            <a:ext cx="603250" cy="805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028" y="5474272"/>
            <a:ext cx="691169" cy="922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689" y="5474272"/>
            <a:ext cx="689674" cy="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Yes! That is a hen!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The hen pecks.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The hen has 5 eggs.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Is that a skunk?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79720"/>
            <a:ext cx="3276600" cy="3778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5050" y="3257550"/>
            <a:ext cx="3962400" cy="305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963" y="5395913"/>
            <a:ext cx="689674" cy="920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637" y="5441157"/>
            <a:ext cx="689674" cy="920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311" y="5441157"/>
            <a:ext cx="689674" cy="920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377" y="4476751"/>
            <a:ext cx="689674" cy="920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183" y="4475163"/>
            <a:ext cx="689674" cy="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963" y="964692"/>
            <a:ext cx="7974901" cy="11887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Yes! That is a skunk!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The skunk smells bad.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The skunk is mad.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RUNNNN!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0" y="4183062"/>
            <a:ext cx="6978172" cy="23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1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/>
              <a:t>The skunk was mad!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My mom gets the skunk.</a:t>
            </a:r>
          </a:p>
          <a:p>
            <a:pPr marL="0" indent="0" algn="ctr">
              <a:buNone/>
            </a:pPr>
            <a:r>
              <a:rPr lang="en-US" sz="3600" dirty="0"/>
              <a:t>My mom hugs me.</a:t>
            </a:r>
          </a:p>
          <a:p>
            <a:pPr marL="0" indent="0" algn="ctr">
              <a:buNone/>
            </a:pPr>
            <a:r>
              <a:rPr lang="en-US" sz="3600" dirty="0"/>
              <a:t>I can trust my mom.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50" y="2430389"/>
            <a:ext cx="2933700" cy="38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29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3891</TotalTime>
  <Words>194</Words>
  <Application>Microsoft Macintosh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IS THAT A FISH?</vt:lpstr>
      <vt:lpstr>Yes! That is a fish!</vt:lpstr>
      <vt:lpstr>Yes! That is a dog!</vt:lpstr>
      <vt:lpstr>Yes! That is a pig!</vt:lpstr>
      <vt:lpstr>Yes! That is a cat!</vt:lpstr>
      <vt:lpstr>Yes! That is a frog!</vt:lpstr>
      <vt:lpstr>Yes! That is a hen!</vt:lpstr>
      <vt:lpstr>Yes! That is a skunk!</vt:lpstr>
      <vt:lpstr>The skunk was mad!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is that a fish?</dc:title>
  <dc:creator>Meleigha Kizer</dc:creator>
  <cp:lastModifiedBy>Bruce Murray</cp:lastModifiedBy>
  <cp:revision>10</cp:revision>
  <dcterms:created xsi:type="dcterms:W3CDTF">2018-10-22T21:26:47Z</dcterms:created>
  <dcterms:modified xsi:type="dcterms:W3CDTF">2023-02-20T20:25:25Z</dcterms:modified>
</cp:coreProperties>
</file>