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2" r:id="rId8"/>
    <p:sldId id="260" r:id="rId9"/>
    <p:sldId id="263" r:id="rId1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F32E1"/>
    <a:srgbClr val="CC0099"/>
    <a:srgbClr val="000000"/>
    <a:srgbClr val="006600"/>
    <a:srgbClr val="FF33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8268-C9DD-481C-B67C-A6C6807468DE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3834-5BA5-444E-8764-52AF71F71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8268-C9DD-481C-B67C-A6C6807468DE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3834-5BA5-444E-8764-52AF71F71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8268-C9DD-481C-B67C-A6C6807468DE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3834-5BA5-444E-8764-52AF71F71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8268-C9DD-481C-B67C-A6C6807468DE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3834-5BA5-444E-8764-52AF71F71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8268-C9DD-481C-B67C-A6C6807468DE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3834-5BA5-444E-8764-52AF71F71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8268-C9DD-481C-B67C-A6C6807468DE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3834-5BA5-444E-8764-52AF71F71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8268-C9DD-481C-B67C-A6C6807468DE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3834-5BA5-444E-8764-52AF71F71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8268-C9DD-481C-B67C-A6C6807468DE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3834-5BA5-444E-8764-52AF71F71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8268-C9DD-481C-B67C-A6C6807468DE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3834-5BA5-444E-8764-52AF71F71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8268-C9DD-481C-B67C-A6C6807468DE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3834-5BA5-444E-8764-52AF71F71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8268-C9DD-481C-B67C-A6C6807468DE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3834-5BA5-444E-8764-52AF71F71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B8268-C9DD-481C-B67C-A6C6807468DE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43834-5BA5-444E-8764-52AF71F71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p bob cover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200" y="381000"/>
            <a:ext cx="35052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F32E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mic Sans MS" pitchFamily="66" charset="0"/>
              </a:rPr>
              <a:t>Cop Bob and Bud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wn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5029200" cy="2438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F32E1"/>
                </a:solidFill>
                <a:latin typeface="Comic Sans MS" pitchFamily="66" charset="0"/>
              </a:rPr>
              <a:t>This is B</a:t>
            </a:r>
            <a:r>
              <a:rPr lang="en-US" sz="54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5400" dirty="0" smtClean="0">
                <a:solidFill>
                  <a:srgbClr val="0F32E1"/>
                </a:solidFill>
                <a:latin typeface="Comic Sans MS" pitchFamily="66" charset="0"/>
              </a:rPr>
              <a:t>b.</a:t>
            </a:r>
            <a:br>
              <a:rPr lang="en-US" sz="5400" dirty="0" smtClean="0">
                <a:solidFill>
                  <a:srgbClr val="0F32E1"/>
                </a:solidFill>
                <a:latin typeface="Comic Sans MS" pitchFamily="66" charset="0"/>
              </a:rPr>
            </a:br>
            <a:r>
              <a:rPr lang="en-US" sz="5400" dirty="0" smtClean="0">
                <a:solidFill>
                  <a:srgbClr val="0F32E1"/>
                </a:solidFill>
                <a:latin typeface="Comic Sans MS" pitchFamily="66" charset="0"/>
              </a:rPr>
              <a:t>B</a:t>
            </a:r>
            <a:r>
              <a:rPr lang="en-US" sz="54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5400" dirty="0" smtClean="0">
                <a:solidFill>
                  <a:srgbClr val="0F32E1"/>
                </a:solidFill>
                <a:latin typeface="Comic Sans MS" pitchFamily="66" charset="0"/>
              </a:rPr>
              <a:t>b is a C</a:t>
            </a:r>
            <a:r>
              <a:rPr lang="en-US" sz="54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5400" dirty="0" smtClean="0">
                <a:solidFill>
                  <a:srgbClr val="0F32E1"/>
                </a:solidFill>
                <a:latin typeface="Comic Sans MS" pitchFamily="66" charset="0"/>
              </a:rPr>
              <a:t>p.</a:t>
            </a:r>
            <a:br>
              <a:rPr lang="en-US" sz="5400" dirty="0" smtClean="0">
                <a:solidFill>
                  <a:srgbClr val="0F32E1"/>
                </a:solidFill>
                <a:latin typeface="Comic Sans MS" pitchFamily="66" charset="0"/>
              </a:rPr>
            </a:br>
            <a:r>
              <a:rPr lang="en-US" sz="5400" dirty="0" smtClean="0">
                <a:solidFill>
                  <a:srgbClr val="0F32E1"/>
                </a:solidFill>
                <a:latin typeface="Comic Sans MS" pitchFamily="66" charset="0"/>
              </a:rPr>
              <a:t>B</a:t>
            </a:r>
            <a:r>
              <a:rPr lang="en-US" sz="54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5400" dirty="0" smtClean="0">
                <a:solidFill>
                  <a:srgbClr val="0F32E1"/>
                </a:solidFill>
                <a:latin typeface="Comic Sans MS" pitchFamily="66" charset="0"/>
              </a:rPr>
              <a:t>b has a d</a:t>
            </a:r>
            <a:r>
              <a:rPr lang="en-US" sz="54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5400" dirty="0" smtClean="0">
                <a:solidFill>
                  <a:srgbClr val="0F32E1"/>
                </a:solidFill>
                <a:latin typeface="Comic Sans MS" pitchFamily="66" charset="0"/>
              </a:rPr>
              <a:t>g.</a:t>
            </a:r>
            <a:endParaRPr lang="en-US" sz="5400" dirty="0">
              <a:solidFill>
                <a:srgbClr val="0F32E1"/>
              </a:solidFill>
              <a:latin typeface="Comic Sans MS" pitchFamily="66" charset="0"/>
            </a:endParaRPr>
          </a:p>
        </p:txBody>
      </p:sp>
      <p:pic>
        <p:nvPicPr>
          <p:cNvPr id="6" name="Picture 5" descr="cop bob.jpg"/>
          <p:cNvPicPr>
            <a:picLocks noChangeAspect="1"/>
          </p:cNvPicPr>
          <p:nvPr/>
        </p:nvPicPr>
        <p:blipFill>
          <a:blip r:embed="rId3" cstate="print"/>
          <a:srcRect t="8750" b="3750"/>
          <a:stretch>
            <a:fillRect/>
          </a:stretch>
        </p:blipFill>
        <p:spPr>
          <a:xfrm>
            <a:off x="914400" y="3200400"/>
            <a:ext cx="4876800" cy="5334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wn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B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b’s d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g is a c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p d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g.</a:t>
            </a:r>
            <a:br>
              <a:rPr lang="en-US" dirty="0" smtClean="0"/>
            </a:br>
            <a:r>
              <a:rPr lang="en-US" dirty="0" smtClean="0"/>
              <a:t>The d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g’s n</a:t>
            </a:r>
            <a:r>
              <a:rPr lang="en-US" b="1" u="sng" dirty="0" smtClean="0">
                <a:solidFill>
                  <a:srgbClr val="0F32E1"/>
                </a:solidFill>
              </a:rPr>
              <a:t>a</a:t>
            </a:r>
            <a:r>
              <a:rPr lang="en-US" dirty="0" smtClean="0"/>
              <a:t>m</a:t>
            </a:r>
            <a:r>
              <a:rPr lang="en-US" b="1" dirty="0" smtClean="0">
                <a:solidFill>
                  <a:srgbClr val="0F32E1"/>
                </a:solidFill>
              </a:rPr>
              <a:t>e</a:t>
            </a:r>
            <a:r>
              <a:rPr lang="en-US" dirty="0" smtClean="0"/>
              <a:t> is B</a:t>
            </a:r>
            <a:r>
              <a:rPr lang="en-US" dirty="0" smtClean="0">
                <a:solidFill>
                  <a:srgbClr val="CC0099"/>
                </a:solidFill>
              </a:rPr>
              <a:t>u</a:t>
            </a:r>
            <a:r>
              <a:rPr lang="en-US" dirty="0" smtClean="0"/>
              <a:t>d.</a:t>
            </a:r>
            <a:endParaRPr lang="en-US" dirty="0"/>
          </a:p>
        </p:txBody>
      </p:sp>
      <p:pic>
        <p:nvPicPr>
          <p:cNvPr id="6" name="Picture 5" descr="bud the dog.jpg"/>
          <p:cNvPicPr>
            <a:picLocks noChangeAspect="1"/>
          </p:cNvPicPr>
          <p:nvPr/>
        </p:nvPicPr>
        <p:blipFill>
          <a:blip r:embed="rId3" cstate="print"/>
          <a:srcRect l="6667" t="11778" r="17778" b="8222"/>
          <a:stretch>
            <a:fillRect/>
          </a:stretch>
        </p:blipFill>
        <p:spPr>
          <a:xfrm>
            <a:off x="1295400" y="2998694"/>
            <a:ext cx="4124960" cy="54595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wn background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6" name="Picture 5" descr="town square zoom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5200"/>
            <a:ext cx="6858000" cy="4898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" y="762000"/>
            <a:ext cx="5943600" cy="175432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B</a:t>
            </a:r>
            <a:r>
              <a:rPr lang="en-US" sz="3600" dirty="0" smtClean="0">
                <a:solidFill>
                  <a:srgbClr val="CC0099"/>
                </a:solidFill>
                <a:latin typeface="Comic Sans MS" pitchFamily="66" charset="0"/>
              </a:rPr>
              <a:t>u</a:t>
            </a:r>
            <a:r>
              <a:rPr lang="en-US" sz="3600" dirty="0" smtClean="0">
                <a:latin typeface="Comic Sans MS" pitchFamily="66" charset="0"/>
              </a:rPr>
              <a:t>d l</a:t>
            </a:r>
            <a:r>
              <a:rPr lang="en-US" sz="3600" b="1" u="sng" dirty="0" smtClean="0">
                <a:solidFill>
                  <a:srgbClr val="0F32E1"/>
                </a:solidFill>
                <a:latin typeface="Comic Sans MS" pitchFamily="66" charset="0"/>
              </a:rPr>
              <a:t>i</a:t>
            </a:r>
            <a:r>
              <a:rPr lang="en-US" sz="3600" dirty="0" smtClean="0">
                <a:latin typeface="Comic Sans MS" pitchFamily="66" charset="0"/>
              </a:rPr>
              <a:t>k</a:t>
            </a:r>
            <a:r>
              <a:rPr lang="en-US" sz="3600" b="1" dirty="0" smtClean="0">
                <a:solidFill>
                  <a:srgbClr val="0F32E1"/>
                </a:solidFill>
                <a:latin typeface="Comic Sans MS" pitchFamily="66" charset="0"/>
              </a:rPr>
              <a:t>e</a:t>
            </a:r>
            <a:r>
              <a:rPr lang="en-US" sz="3600" dirty="0" smtClean="0">
                <a:latin typeface="Comic Sans MS" pitchFamily="66" charset="0"/>
              </a:rPr>
              <a:t>s to r</a:t>
            </a:r>
            <a:r>
              <a:rPr lang="en-US" sz="3600" dirty="0" smtClean="0">
                <a:solidFill>
                  <a:srgbClr val="CC0099"/>
                </a:solidFill>
                <a:latin typeface="Comic Sans MS" pitchFamily="66" charset="0"/>
              </a:rPr>
              <a:t>u</a:t>
            </a:r>
            <a:r>
              <a:rPr lang="en-US" sz="3600" dirty="0" smtClean="0">
                <a:latin typeface="Comic Sans MS" pitchFamily="66" charset="0"/>
              </a:rPr>
              <a:t>n.</a:t>
            </a:r>
          </a:p>
          <a:p>
            <a:pPr algn="ctr"/>
            <a:r>
              <a:rPr lang="en-US" sz="3600" dirty="0" smtClean="0">
                <a:latin typeface="Comic Sans MS" pitchFamily="66" charset="0"/>
              </a:rPr>
              <a:t>B</a:t>
            </a:r>
            <a:r>
              <a:rPr lang="en-US" sz="3600" dirty="0" smtClean="0">
                <a:solidFill>
                  <a:srgbClr val="CC0099"/>
                </a:solidFill>
                <a:latin typeface="Comic Sans MS" pitchFamily="66" charset="0"/>
              </a:rPr>
              <a:t>u</a:t>
            </a:r>
            <a:r>
              <a:rPr lang="en-US" sz="3600" dirty="0" smtClean="0">
                <a:latin typeface="Comic Sans MS" pitchFamily="66" charset="0"/>
              </a:rPr>
              <a:t>d can r</a:t>
            </a:r>
            <a:r>
              <a:rPr lang="en-US" sz="3600" dirty="0" smtClean="0">
                <a:solidFill>
                  <a:srgbClr val="CC0099"/>
                </a:solidFill>
                <a:latin typeface="Comic Sans MS" pitchFamily="66" charset="0"/>
              </a:rPr>
              <a:t>u</a:t>
            </a:r>
            <a:r>
              <a:rPr lang="en-US" sz="3600" dirty="0" smtClean="0">
                <a:latin typeface="Comic Sans MS" pitchFamily="66" charset="0"/>
              </a:rPr>
              <a:t>n fa</a:t>
            </a:r>
            <a:r>
              <a:rPr lang="en-US" sz="3600" dirty="0" smtClean="0">
                <a:solidFill>
                  <a:srgbClr val="00B050"/>
                </a:solidFill>
                <a:latin typeface="Comic Sans MS" pitchFamily="66" charset="0"/>
              </a:rPr>
              <a:t>st</a:t>
            </a:r>
            <a:r>
              <a:rPr lang="en-US" sz="3600" dirty="0" smtClean="0">
                <a:latin typeface="Comic Sans MS" pitchFamily="66" charset="0"/>
              </a:rPr>
              <a:t>.</a:t>
            </a:r>
          </a:p>
          <a:p>
            <a:pPr algn="ctr"/>
            <a:r>
              <a:rPr lang="en-US" sz="3600" dirty="0" smtClean="0">
                <a:latin typeface="Comic Sans MS" pitchFamily="66" charset="0"/>
              </a:rPr>
              <a:t>He l</a:t>
            </a:r>
            <a:r>
              <a:rPr lang="en-US" sz="3600" b="1" u="sng" dirty="0" smtClean="0">
                <a:solidFill>
                  <a:srgbClr val="0F32E1"/>
                </a:solidFill>
                <a:latin typeface="Comic Sans MS" pitchFamily="66" charset="0"/>
              </a:rPr>
              <a:t>i</a:t>
            </a:r>
            <a:r>
              <a:rPr lang="en-US" sz="3600" dirty="0" smtClean="0">
                <a:latin typeface="Comic Sans MS" pitchFamily="66" charset="0"/>
              </a:rPr>
              <a:t>k</a:t>
            </a:r>
            <a:r>
              <a:rPr lang="en-US" sz="3600" b="1" dirty="0" smtClean="0">
                <a:solidFill>
                  <a:srgbClr val="0F32E1"/>
                </a:solidFill>
                <a:latin typeface="Comic Sans MS" pitchFamily="66" charset="0"/>
              </a:rPr>
              <a:t>e</a:t>
            </a:r>
            <a:r>
              <a:rPr lang="en-US" sz="3600" dirty="0" smtClean="0">
                <a:latin typeface="Comic Sans MS" pitchFamily="66" charset="0"/>
              </a:rPr>
              <a:t>s to </a:t>
            </a:r>
            <a:r>
              <a:rPr lang="en-US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ch</a:t>
            </a:r>
            <a:r>
              <a:rPr lang="en-US" sz="3600" b="1" u="sng" dirty="0" smtClean="0">
                <a:solidFill>
                  <a:srgbClr val="0F32E1"/>
                </a:solidFill>
                <a:latin typeface="Comic Sans MS" pitchFamily="66" charset="0"/>
              </a:rPr>
              <a:t>a</a:t>
            </a:r>
            <a:r>
              <a:rPr lang="en-US" sz="3600" dirty="0" smtClean="0">
                <a:latin typeface="Comic Sans MS" pitchFamily="66" charset="0"/>
              </a:rPr>
              <a:t>s</a:t>
            </a:r>
            <a:r>
              <a:rPr lang="en-US" sz="3600" b="1" dirty="0" smtClean="0">
                <a:solidFill>
                  <a:srgbClr val="0F32E1"/>
                </a:solidFill>
                <a:latin typeface="Comic Sans MS" pitchFamily="66" charset="0"/>
              </a:rPr>
              <a:t>e</a:t>
            </a:r>
            <a:r>
              <a:rPr lang="en-US" sz="3600" dirty="0" smtClean="0">
                <a:latin typeface="Comic Sans MS" pitchFamily="66" charset="0"/>
              </a:rPr>
              <a:t> th</a:t>
            </a:r>
            <a:r>
              <a:rPr lang="en-US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ing</a:t>
            </a:r>
            <a:r>
              <a:rPr lang="en-US" sz="3600" dirty="0" smtClean="0">
                <a:latin typeface="Comic Sans MS" pitchFamily="66" charset="0"/>
              </a:rPr>
              <a:t>s.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n background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762000"/>
            <a:ext cx="5943600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B</a:t>
            </a:r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>u</a:t>
            </a:r>
            <a:r>
              <a:rPr lang="en-US" sz="3600" dirty="0" smtClean="0">
                <a:latin typeface="Comic Sans MS" pitchFamily="66" charset="0"/>
              </a:rPr>
              <a:t>d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smtClean="0">
                <a:latin typeface="Comic Sans MS" pitchFamily="66" charset="0"/>
              </a:rPr>
              <a:t>l</a:t>
            </a:r>
            <a:r>
              <a:rPr lang="en-US" sz="3600" b="1" u="sng" dirty="0" smtClean="0">
                <a:solidFill>
                  <a:srgbClr val="0F32E1"/>
                </a:solidFill>
                <a:latin typeface="Comic Sans MS" pitchFamily="66" charset="0"/>
              </a:rPr>
              <a:t>i</a:t>
            </a:r>
            <a:r>
              <a:rPr lang="en-US" sz="3600" dirty="0" smtClean="0">
                <a:latin typeface="Comic Sans MS" pitchFamily="66" charset="0"/>
              </a:rPr>
              <a:t>k</a:t>
            </a:r>
            <a:r>
              <a:rPr lang="en-US" sz="3600" b="1" dirty="0" smtClean="0">
                <a:solidFill>
                  <a:srgbClr val="0F32E1"/>
                </a:solidFill>
                <a:latin typeface="Comic Sans MS" pitchFamily="66" charset="0"/>
              </a:rPr>
              <a:t>e</a:t>
            </a:r>
            <a:r>
              <a:rPr lang="en-US" sz="3600" dirty="0" smtClean="0">
                <a:latin typeface="Comic Sans MS" pitchFamily="66" charset="0"/>
              </a:rPr>
              <a:t>s to </a:t>
            </a:r>
            <a:r>
              <a:rPr lang="en-US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ch</a:t>
            </a:r>
            <a:r>
              <a:rPr lang="en-US" sz="3600" b="1" u="sng" dirty="0" smtClean="0">
                <a:solidFill>
                  <a:srgbClr val="0F32E1"/>
                </a:solidFill>
                <a:latin typeface="Comic Sans MS" pitchFamily="66" charset="0"/>
              </a:rPr>
              <a:t>a</a:t>
            </a:r>
            <a:r>
              <a:rPr lang="en-US" sz="3600" dirty="0" smtClean="0">
                <a:latin typeface="Comic Sans MS" pitchFamily="66" charset="0"/>
              </a:rPr>
              <a:t>s</a:t>
            </a:r>
            <a:r>
              <a:rPr lang="en-US" sz="3600" b="1" dirty="0" smtClean="0">
                <a:solidFill>
                  <a:srgbClr val="0F32E1"/>
                </a:solidFill>
                <a:latin typeface="Comic Sans MS" pitchFamily="66" charset="0"/>
              </a:rPr>
              <a:t>e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smtClean="0">
                <a:latin typeface="Comic Sans MS" pitchFamily="66" charset="0"/>
              </a:rPr>
              <a:t>a b</a:t>
            </a:r>
            <a:r>
              <a:rPr lang="en-US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all</a:t>
            </a:r>
            <a:r>
              <a:rPr lang="en-US" sz="3600" dirty="0" smtClean="0">
                <a:latin typeface="Comic Sans MS" pitchFamily="66" charset="0"/>
              </a:rPr>
              <a:t>.</a:t>
            </a:r>
            <a:endParaRPr lang="en-US" sz="3600" dirty="0" smtClean="0">
              <a:latin typeface="Comic Sans MS" pitchFamily="66" charset="0"/>
            </a:endParaRPr>
          </a:p>
        </p:txBody>
      </p:sp>
      <p:pic>
        <p:nvPicPr>
          <p:cNvPr id="7" name="Picture 6" descr="Bob the cop with 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6999"/>
            <a:ext cx="6858000" cy="4898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wn background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762000"/>
            <a:ext cx="5943600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B</a:t>
            </a:r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>u</a:t>
            </a:r>
            <a:r>
              <a:rPr lang="en-US" sz="3600" dirty="0" smtClean="0">
                <a:latin typeface="Comic Sans MS" pitchFamily="66" charset="0"/>
              </a:rPr>
              <a:t>d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smtClean="0">
                <a:latin typeface="Comic Sans MS" pitchFamily="66" charset="0"/>
              </a:rPr>
              <a:t>l</a:t>
            </a:r>
            <a:r>
              <a:rPr lang="en-US" sz="3600" b="1" u="sng" dirty="0" smtClean="0">
                <a:solidFill>
                  <a:srgbClr val="0F32E1"/>
                </a:solidFill>
                <a:latin typeface="Comic Sans MS" pitchFamily="66" charset="0"/>
              </a:rPr>
              <a:t>i</a:t>
            </a:r>
            <a:r>
              <a:rPr lang="en-US" sz="3600" dirty="0" smtClean="0">
                <a:latin typeface="Comic Sans MS" pitchFamily="66" charset="0"/>
              </a:rPr>
              <a:t>k</a:t>
            </a:r>
            <a:r>
              <a:rPr lang="en-US" sz="3600" b="1" dirty="0" smtClean="0">
                <a:solidFill>
                  <a:srgbClr val="0F32E1"/>
                </a:solidFill>
                <a:latin typeface="Comic Sans MS" pitchFamily="66" charset="0"/>
              </a:rPr>
              <a:t>e</a:t>
            </a:r>
            <a:r>
              <a:rPr lang="en-US" sz="3600" dirty="0" smtClean="0">
                <a:latin typeface="Comic Sans MS" pitchFamily="66" charset="0"/>
              </a:rPr>
              <a:t>s to </a:t>
            </a:r>
            <a:r>
              <a:rPr lang="en-US" sz="3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ch</a:t>
            </a:r>
            <a:r>
              <a:rPr lang="en-US" sz="3600" b="1" u="sng" dirty="0" smtClean="0">
                <a:solidFill>
                  <a:srgbClr val="0F32E1"/>
                </a:solidFill>
                <a:latin typeface="Comic Sans MS" pitchFamily="66" charset="0"/>
              </a:rPr>
              <a:t>a</a:t>
            </a:r>
            <a:r>
              <a:rPr lang="en-US" sz="3600" dirty="0" smtClean="0">
                <a:latin typeface="Comic Sans MS" pitchFamily="66" charset="0"/>
              </a:rPr>
              <a:t>s</a:t>
            </a:r>
            <a:r>
              <a:rPr lang="en-US" sz="3600" b="1" dirty="0" smtClean="0">
                <a:solidFill>
                  <a:srgbClr val="0F32E1"/>
                </a:solidFill>
                <a:latin typeface="Comic Sans MS" pitchFamily="66" charset="0"/>
              </a:rPr>
              <a:t>e</a:t>
            </a:r>
            <a:r>
              <a:rPr lang="en-US" sz="3600" dirty="0" smtClean="0">
                <a:latin typeface="Comic Sans MS" pitchFamily="66" charset="0"/>
              </a:rPr>
              <a:t> c</a:t>
            </a:r>
            <a:r>
              <a:rPr lang="en-US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at</a:t>
            </a:r>
            <a:r>
              <a:rPr lang="en-US" sz="3600" dirty="0" smtClean="0">
                <a:latin typeface="Comic Sans MS" pitchFamily="66" charset="0"/>
              </a:rPr>
              <a:t>s</a:t>
            </a:r>
            <a:r>
              <a:rPr lang="en-US" sz="3600" dirty="0" smtClean="0">
                <a:latin typeface="Comic Sans MS" pitchFamily="66" charset="0"/>
              </a:rPr>
              <a:t>.</a:t>
            </a:r>
            <a:endParaRPr lang="en-US" sz="3600" dirty="0" smtClean="0">
              <a:latin typeface="Comic Sans MS" pitchFamily="66" charset="0"/>
            </a:endParaRPr>
          </a:p>
        </p:txBody>
      </p:sp>
      <p:pic>
        <p:nvPicPr>
          <p:cNvPr id="5" name="Picture 4" descr="bud with c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1440" y="2971800"/>
            <a:ext cx="6949440" cy="4963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wn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609600"/>
            <a:ext cx="5943600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B</a:t>
            </a:r>
            <a:r>
              <a:rPr lang="en-US" sz="3600" dirty="0" smtClean="0">
                <a:solidFill>
                  <a:srgbClr val="CC0099"/>
                </a:solidFill>
                <a:latin typeface="Comic Sans MS" pitchFamily="66" charset="0"/>
              </a:rPr>
              <a:t>u</a:t>
            </a:r>
            <a:r>
              <a:rPr lang="en-US" sz="3600" dirty="0" smtClean="0">
                <a:latin typeface="Comic Sans MS" pitchFamily="66" charset="0"/>
              </a:rPr>
              <a:t>d </a:t>
            </a:r>
            <a:r>
              <a:rPr lang="en-US" sz="3600" dirty="0" smtClean="0">
                <a:latin typeface="Comic Sans MS" pitchFamily="66" charset="0"/>
              </a:rPr>
              <a:t>l</a:t>
            </a:r>
            <a:r>
              <a:rPr lang="en-US" sz="3600" b="1" u="sng" dirty="0" smtClean="0">
                <a:solidFill>
                  <a:srgbClr val="0F32E1"/>
                </a:solidFill>
                <a:latin typeface="Comic Sans MS" pitchFamily="66" charset="0"/>
              </a:rPr>
              <a:t>i</a:t>
            </a:r>
            <a:r>
              <a:rPr lang="en-US" sz="3600" dirty="0" smtClean="0">
                <a:latin typeface="Comic Sans MS" pitchFamily="66" charset="0"/>
              </a:rPr>
              <a:t>k</a:t>
            </a:r>
            <a:r>
              <a:rPr lang="en-US" sz="3600" b="1" dirty="0" smtClean="0">
                <a:solidFill>
                  <a:srgbClr val="0F32E1"/>
                </a:solidFill>
                <a:latin typeface="Comic Sans MS" pitchFamily="66" charset="0"/>
              </a:rPr>
              <a:t>e</a:t>
            </a:r>
            <a:r>
              <a:rPr lang="en-US" sz="3600" dirty="0" smtClean="0">
                <a:latin typeface="Comic Sans MS" pitchFamily="66" charset="0"/>
              </a:rPr>
              <a:t>s to help C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3600" dirty="0" smtClean="0">
                <a:latin typeface="Comic Sans MS" pitchFamily="66" charset="0"/>
              </a:rPr>
              <a:t>p B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3600" dirty="0" smtClean="0">
                <a:latin typeface="Comic Sans MS" pitchFamily="66" charset="0"/>
              </a:rPr>
              <a:t>b.</a:t>
            </a:r>
            <a:endParaRPr lang="en-US" sz="3600" dirty="0" smtClean="0">
              <a:latin typeface="Comic Sans MS" pitchFamily="66" charset="0"/>
            </a:endParaRPr>
          </a:p>
        </p:txBody>
      </p:sp>
      <p:pic>
        <p:nvPicPr>
          <p:cNvPr id="3" name="Picture 2" descr="cop bob.jpg"/>
          <p:cNvPicPr>
            <a:picLocks noChangeAspect="1"/>
          </p:cNvPicPr>
          <p:nvPr/>
        </p:nvPicPr>
        <p:blipFill>
          <a:blip r:embed="rId3" cstate="print"/>
          <a:srcRect t="14444" b="7333"/>
          <a:stretch>
            <a:fillRect/>
          </a:stretch>
        </p:blipFill>
        <p:spPr>
          <a:xfrm>
            <a:off x="0" y="2057400"/>
            <a:ext cx="6858000" cy="67056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p bob cover page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7172" name="Picture 4" descr="http://www.vectorart.com/webart/productslarge/46350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133600"/>
            <a:ext cx="4762500" cy="3276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609600"/>
            <a:ext cx="5943600" cy="120032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B</a:t>
            </a:r>
            <a:r>
              <a:rPr lang="en-US" sz="3600" dirty="0" smtClean="0">
                <a:solidFill>
                  <a:srgbClr val="CC0099"/>
                </a:solidFill>
                <a:latin typeface="Comic Sans MS" pitchFamily="66" charset="0"/>
              </a:rPr>
              <a:t>u</a:t>
            </a:r>
            <a:r>
              <a:rPr lang="en-US" sz="3600" dirty="0" smtClean="0">
                <a:latin typeface="Comic Sans MS" pitchFamily="66" charset="0"/>
              </a:rPr>
              <a:t>d helps </a:t>
            </a:r>
            <a:r>
              <a:rPr lang="en-US" sz="3600" dirty="0" smtClean="0">
                <a:latin typeface="Comic Sans MS" pitchFamily="66" charset="0"/>
              </a:rPr>
              <a:t>C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3600" dirty="0" smtClean="0">
                <a:latin typeface="Comic Sans MS" pitchFamily="66" charset="0"/>
              </a:rPr>
              <a:t>p B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3600" dirty="0" smtClean="0">
                <a:latin typeface="Comic Sans MS" pitchFamily="66" charset="0"/>
              </a:rPr>
              <a:t>b </a:t>
            </a:r>
            <a:r>
              <a:rPr lang="en-US" sz="3600" dirty="0" smtClean="0">
                <a:latin typeface="Comic Sans MS" pitchFamily="66" charset="0"/>
              </a:rPr>
              <a:t>at w</a:t>
            </a:r>
            <a:r>
              <a:rPr lang="en-US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or</a:t>
            </a:r>
            <a:r>
              <a:rPr lang="en-US" sz="3600" dirty="0" smtClean="0">
                <a:latin typeface="Comic Sans MS" pitchFamily="66" charset="0"/>
              </a:rPr>
              <a:t>k.</a:t>
            </a:r>
          </a:p>
          <a:p>
            <a:pPr algn="ctr"/>
            <a:r>
              <a:rPr lang="en-US" sz="3600" dirty="0" smtClean="0">
                <a:latin typeface="Comic Sans MS" pitchFamily="66" charset="0"/>
              </a:rPr>
              <a:t>B</a:t>
            </a:r>
            <a:r>
              <a:rPr lang="en-US" sz="3600" dirty="0" smtClean="0">
                <a:solidFill>
                  <a:srgbClr val="CC0099"/>
                </a:solidFill>
                <a:latin typeface="Comic Sans MS" pitchFamily="66" charset="0"/>
              </a:rPr>
              <a:t>u</a:t>
            </a:r>
            <a:r>
              <a:rPr lang="en-US" sz="3600" dirty="0" smtClean="0">
                <a:latin typeface="Comic Sans MS" pitchFamily="66" charset="0"/>
              </a:rPr>
              <a:t>d helps B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3600" dirty="0" smtClean="0">
                <a:latin typeface="Comic Sans MS" pitchFamily="66" charset="0"/>
              </a:rPr>
              <a:t>b </a:t>
            </a: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st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3600" dirty="0" smtClean="0">
                <a:latin typeface="Comic Sans MS" pitchFamily="66" charset="0"/>
              </a:rPr>
              <a:t>p </a:t>
            </a:r>
            <a:r>
              <a:rPr lang="en-US" sz="3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cr</a:t>
            </a:r>
            <a:r>
              <a:rPr lang="en-US" sz="3600" b="1" u="sng" dirty="0" smtClean="0">
                <a:solidFill>
                  <a:srgbClr val="0F32E1"/>
                </a:solidFill>
                <a:latin typeface="Comic Sans MS" pitchFamily="66" charset="0"/>
              </a:rPr>
              <a:t>i</a:t>
            </a:r>
            <a:r>
              <a:rPr lang="en-US" sz="3600" dirty="0" smtClean="0">
                <a:latin typeface="Comic Sans MS" pitchFamily="66" charset="0"/>
              </a:rPr>
              <a:t>m</a:t>
            </a:r>
            <a:r>
              <a:rPr lang="en-US" sz="3600" b="1" dirty="0" smtClean="0">
                <a:solidFill>
                  <a:srgbClr val="0F32E1"/>
                </a:solidFill>
                <a:latin typeface="Comic Sans MS" pitchFamily="66" charset="0"/>
              </a:rPr>
              <a:t>e</a:t>
            </a:r>
            <a:r>
              <a:rPr lang="en-US" sz="36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7170" name="Picture 2" descr="http://creativepen.co.uk/wp-content/uploads/2010/12/man-in-prison-behind-bars-j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590800"/>
            <a:ext cx="3580045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wn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609600"/>
            <a:ext cx="5943600" cy="175432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B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3600" dirty="0" smtClean="0">
                <a:latin typeface="Comic Sans MS" pitchFamily="66" charset="0"/>
              </a:rPr>
              <a:t>b is a good c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3600" dirty="0" smtClean="0">
                <a:latin typeface="Comic Sans MS" pitchFamily="66" charset="0"/>
              </a:rPr>
              <a:t>p</a:t>
            </a:r>
            <a:r>
              <a:rPr lang="en-US" sz="3600" dirty="0" smtClean="0">
                <a:latin typeface="Comic Sans MS" pitchFamily="66" charset="0"/>
              </a:rPr>
              <a:t>.</a:t>
            </a:r>
          </a:p>
          <a:p>
            <a:pPr algn="ctr"/>
            <a:r>
              <a:rPr lang="en-US" sz="3600" dirty="0" smtClean="0">
                <a:latin typeface="Comic Sans MS" pitchFamily="66" charset="0"/>
              </a:rPr>
              <a:t>B</a:t>
            </a:r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u</a:t>
            </a:r>
            <a:r>
              <a:rPr lang="en-US" sz="3600" dirty="0" smtClean="0">
                <a:latin typeface="Comic Sans MS" pitchFamily="66" charset="0"/>
              </a:rPr>
              <a:t>d is a good d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3600" dirty="0" smtClean="0">
                <a:latin typeface="Comic Sans MS" pitchFamily="66" charset="0"/>
              </a:rPr>
              <a:t>g.</a:t>
            </a:r>
          </a:p>
          <a:p>
            <a:pPr algn="ctr"/>
            <a:r>
              <a:rPr lang="en-US" sz="3600" dirty="0" smtClean="0">
                <a:latin typeface="Comic Sans MS" pitchFamily="66" charset="0"/>
              </a:rPr>
              <a:t>B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3600" dirty="0" smtClean="0">
                <a:latin typeface="Comic Sans MS" pitchFamily="66" charset="0"/>
              </a:rPr>
              <a:t>b and B</a:t>
            </a:r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>u</a:t>
            </a:r>
            <a:r>
              <a:rPr lang="en-US" sz="3600" dirty="0" smtClean="0">
                <a:latin typeface="Comic Sans MS" pitchFamily="66" charset="0"/>
              </a:rPr>
              <a:t>d l</a:t>
            </a:r>
            <a:r>
              <a:rPr lang="en-US" sz="3600" b="1" u="sng" dirty="0" smtClean="0">
                <a:solidFill>
                  <a:srgbClr val="0F32E1"/>
                </a:solidFill>
                <a:latin typeface="Comic Sans MS" pitchFamily="66" charset="0"/>
              </a:rPr>
              <a:t>i</a:t>
            </a:r>
            <a:r>
              <a:rPr lang="en-US" sz="3600" dirty="0" smtClean="0">
                <a:latin typeface="Comic Sans MS" pitchFamily="66" charset="0"/>
              </a:rPr>
              <a:t>k</a:t>
            </a:r>
            <a:r>
              <a:rPr lang="en-US" sz="3600" b="1" dirty="0" smtClean="0">
                <a:solidFill>
                  <a:srgbClr val="0F32E1"/>
                </a:solidFill>
                <a:latin typeface="Comic Sans MS" pitchFamily="66" charset="0"/>
              </a:rPr>
              <a:t>e</a:t>
            </a:r>
            <a:r>
              <a:rPr lang="en-US" sz="3600" dirty="0" smtClean="0">
                <a:latin typeface="Comic Sans MS" pitchFamily="66" charset="0"/>
              </a:rPr>
              <a:t> to help.</a:t>
            </a:r>
            <a:endParaRPr lang="en-US" sz="3600" dirty="0" smtClean="0">
              <a:latin typeface="Comic Sans MS" pitchFamily="66" charset="0"/>
            </a:endParaRPr>
          </a:p>
        </p:txBody>
      </p:sp>
      <p:pic>
        <p:nvPicPr>
          <p:cNvPr id="2050" name="Picture 2" descr="Police Car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65063" y="-26068338"/>
            <a:ext cx="2857500" cy="1924050"/>
          </a:xfrm>
          <a:prstGeom prst="rect">
            <a:avLst/>
          </a:prstGeom>
          <a:noFill/>
        </p:spPr>
      </p:pic>
      <p:pic>
        <p:nvPicPr>
          <p:cNvPr id="7" name="Picture 6" descr="cop bob and police c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45429"/>
            <a:ext cx="6858000" cy="489857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83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This is Bob. Bob is a Cop. Bob has a dog.</vt:lpstr>
      <vt:lpstr>Bob’s dog is a cop dog. The dog’s name is Bud.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Jill and her Dog</dc:title>
  <dc:creator>Heather Tingas</dc:creator>
  <cp:lastModifiedBy>SPaget</cp:lastModifiedBy>
  <cp:revision>63</cp:revision>
  <dcterms:created xsi:type="dcterms:W3CDTF">2010-11-12T22:32:47Z</dcterms:created>
  <dcterms:modified xsi:type="dcterms:W3CDTF">2012-02-06T17:53:19Z</dcterms:modified>
</cp:coreProperties>
</file>