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090AE-0731-1D48-AADE-9FC0A3D6D40A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B4EE3-D701-D343-8C39-975BC5621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41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025" y="469666"/>
            <a:ext cx="7772400" cy="99718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imes"/>
                <a:cs typeface="Times"/>
              </a:rPr>
              <a:t>Ben and the Bug</a:t>
            </a:r>
            <a:endParaRPr lang="en-US" dirty="0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66852"/>
            <a:ext cx="6400800" cy="77711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By: Catie Dennis 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4" name="Picture 3" descr="be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950" y="1991741"/>
            <a:ext cx="2044700" cy="3975100"/>
          </a:xfrm>
          <a:prstGeom prst="rect">
            <a:avLst/>
          </a:prstGeom>
        </p:spPr>
      </p:pic>
      <p:pic>
        <p:nvPicPr>
          <p:cNvPr id="5" name="Picture 4" descr="red bu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0" y="3515741"/>
            <a:ext cx="33274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00115"/>
            <a:ext cx="8229600" cy="19628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 has a pet.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Ben’s pet is a bug.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bug is big.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be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300" y="625015"/>
            <a:ext cx="20447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6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7841"/>
            <a:ext cx="8229600" cy="16484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bug is red.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It is Ben’s pal.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Ben has fun with the bug. 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red bu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083" y="621172"/>
            <a:ext cx="4356885" cy="320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1165" y="4965412"/>
            <a:ext cx="8229600" cy="16484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Ben is in the mud.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bug is in the mud.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Ben and the bug dig.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red bu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22912">
            <a:off x="4440270" y="957216"/>
            <a:ext cx="2944524" cy="2169058"/>
          </a:xfrm>
          <a:prstGeom prst="rect">
            <a:avLst/>
          </a:prstGeom>
        </p:spPr>
      </p:pic>
      <p:pic>
        <p:nvPicPr>
          <p:cNvPr id="4" name="Picture 3" descr="be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171" y="352093"/>
            <a:ext cx="2044700" cy="3975100"/>
          </a:xfrm>
          <a:prstGeom prst="rect">
            <a:avLst/>
          </a:prstGeom>
        </p:spPr>
      </p:pic>
      <p:pic>
        <p:nvPicPr>
          <p:cNvPr id="5" name="Picture 4" descr="brown-mud-puddle-m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322" y="2146114"/>
            <a:ext cx="5949580" cy="26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2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2300"/>
            <a:ext cx="8229600" cy="202574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sun is hot to Ben.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Ben and the bug go to Ben’s hut.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bug runs on the rug.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sunshine-m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9294">
            <a:off x="259933" y="387095"/>
            <a:ext cx="1347869" cy="1352409"/>
          </a:xfrm>
          <a:prstGeom prst="rect">
            <a:avLst/>
          </a:prstGeom>
        </p:spPr>
      </p:pic>
      <p:pic>
        <p:nvPicPr>
          <p:cNvPr id="5" name="Picture 4" descr="house-clip-art-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351" y="1390241"/>
            <a:ext cx="4378603" cy="3262059"/>
          </a:xfrm>
          <a:prstGeom prst="rect">
            <a:avLst/>
          </a:prstGeom>
        </p:spPr>
      </p:pic>
      <p:pic>
        <p:nvPicPr>
          <p:cNvPr id="6" name="Picture 5" descr="be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814" y="2388336"/>
            <a:ext cx="1128293" cy="2193513"/>
          </a:xfrm>
          <a:prstGeom prst="rect">
            <a:avLst/>
          </a:prstGeom>
        </p:spPr>
      </p:pic>
      <p:pic>
        <p:nvPicPr>
          <p:cNvPr id="7" name="Picture 6" descr="red bug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296" y="3647840"/>
            <a:ext cx="1267931" cy="93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5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91461"/>
            <a:ext cx="8229600" cy="184969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bug puts mud on the rug.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Ben’s dad is mad.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Ben and the Bug are sad. 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blue ru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577" y="1334637"/>
            <a:ext cx="5635700" cy="3308329"/>
          </a:xfrm>
          <a:prstGeom prst="rect">
            <a:avLst/>
          </a:prstGeom>
        </p:spPr>
      </p:pic>
      <p:pic>
        <p:nvPicPr>
          <p:cNvPr id="4" name="Picture 3" descr="ink-splash-with-drops-m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287" y="1828556"/>
            <a:ext cx="2365913" cy="2271277"/>
          </a:xfrm>
          <a:prstGeom prst="rect">
            <a:avLst/>
          </a:prstGeom>
        </p:spPr>
      </p:pic>
      <p:pic>
        <p:nvPicPr>
          <p:cNvPr id="5" name="Picture 4" descr="red bug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222" y="2748419"/>
            <a:ext cx="748423" cy="5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3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8857"/>
            <a:ext cx="8229600" cy="19251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bug is put in the tub.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bug got wet.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Ben is glad. 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red bu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23478">
            <a:off x="4195635" y="1382144"/>
            <a:ext cx="3327400" cy="2451100"/>
          </a:xfrm>
          <a:prstGeom prst="rect">
            <a:avLst/>
          </a:prstGeom>
        </p:spPr>
      </p:pic>
      <p:pic>
        <p:nvPicPr>
          <p:cNvPr id="5" name="Picture 4" descr="bathtu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050" y="2142450"/>
            <a:ext cx="5238750" cy="2914650"/>
          </a:xfrm>
          <a:prstGeom prst="rect">
            <a:avLst/>
          </a:prstGeom>
        </p:spPr>
      </p:pic>
      <p:pic>
        <p:nvPicPr>
          <p:cNvPr id="6" name="Picture 5" descr="be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781" y="1642960"/>
            <a:ext cx="1607929" cy="297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3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9276"/>
            <a:ext cx="8229600" cy="18622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Ben pets the bug.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The bug and Ben are pals.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Ben had fun with the bug. 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be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947" y="764176"/>
            <a:ext cx="2044700" cy="3975100"/>
          </a:xfrm>
          <a:prstGeom prst="rect">
            <a:avLst/>
          </a:prstGeom>
        </p:spPr>
      </p:pic>
      <p:pic>
        <p:nvPicPr>
          <p:cNvPr id="4" name="Picture 3" descr="red bu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647" y="2197100"/>
            <a:ext cx="33274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6341373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tx2"/>
                </a:solidFill>
                <a:latin typeface="Times"/>
                <a:cs typeface="Times"/>
              </a:rPr>
              <a:t>The End</a:t>
            </a:r>
            <a:br>
              <a:rPr lang="en-US" sz="7200" dirty="0" smtClean="0">
                <a:solidFill>
                  <a:schemeClr val="tx2"/>
                </a:solidFill>
                <a:latin typeface="Times"/>
                <a:cs typeface="Times"/>
              </a:rPr>
            </a:br>
            <a:r>
              <a:rPr lang="en-US" sz="2400" dirty="0" smtClean="0">
                <a:solidFill>
                  <a:schemeClr val="tx2"/>
                </a:solidFill>
                <a:latin typeface="Times"/>
                <a:cs typeface="Times"/>
              </a:rPr>
              <a:t>Dr. Bruce Murray</a:t>
            </a:r>
            <a:br>
              <a:rPr lang="en-US" sz="2400" dirty="0" smtClean="0">
                <a:solidFill>
                  <a:schemeClr val="tx2"/>
                </a:solidFill>
                <a:latin typeface="Times"/>
                <a:cs typeface="Times"/>
              </a:rPr>
            </a:br>
            <a:r>
              <a:rPr lang="en-US" sz="2400" dirty="0" smtClean="0">
                <a:solidFill>
                  <a:schemeClr val="tx2"/>
                </a:solidFill>
                <a:latin typeface="Times"/>
                <a:cs typeface="Times"/>
              </a:rPr>
              <a:t>Decodable Book</a:t>
            </a:r>
            <a:endParaRPr lang="en-US" sz="2400" dirty="0">
              <a:solidFill>
                <a:schemeClr val="tx2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180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86</TotalTime>
  <Words>54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Ben and the Bug</vt:lpstr>
      <vt:lpstr>Ben has a pet.  Ben’s pet is a bug. The bug is big. </vt:lpstr>
      <vt:lpstr>The bug is red.  It is Ben’s pal.  Ben has fun with the bug.  </vt:lpstr>
      <vt:lpstr>Ben is in the mud.  The bug is in the mud.  Ben and the bug dig. </vt:lpstr>
      <vt:lpstr>The sun is hot to Ben.  Ben and the bug go to Ben’s hut.  The bug runs on the rug. </vt:lpstr>
      <vt:lpstr>The bug puts mud on the rug.  Ben’s dad is mad.  Ben and the Bug are sad.  </vt:lpstr>
      <vt:lpstr>The bug is put in the tub. The bug got wet.  Ben is glad.  </vt:lpstr>
      <vt:lpstr>Ben pets the bug.  The bug and Ben are pals. Ben had fun with the bug. </vt:lpstr>
      <vt:lpstr>The End Dr. Bruce Murray Decodable 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Catie Dennis</dc:creator>
  <cp:lastModifiedBy>Bruce Murray</cp:lastModifiedBy>
  <cp:revision>8</cp:revision>
  <dcterms:created xsi:type="dcterms:W3CDTF">2014-07-03T03:52:57Z</dcterms:created>
  <dcterms:modified xsi:type="dcterms:W3CDTF">2014-07-09T21:21:22Z</dcterms:modified>
</cp:coreProperties>
</file>