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2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F9E1-4E1D-9441-A34F-61CF93B5CB50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4104-8032-5243-BD79-14B82307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452" y="2980236"/>
            <a:ext cx="5902658" cy="293398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Marker Felt"/>
                <a:cs typeface="Marker Felt"/>
              </a:rPr>
              <a:t>Dan </a:t>
            </a:r>
            <a:r>
              <a:rPr lang="en-US" sz="9600" smtClean="0">
                <a:latin typeface="Marker Felt"/>
                <a:cs typeface="Marker Felt"/>
              </a:rPr>
              <a:t>and his Pals</a:t>
            </a:r>
            <a:endParaRPr lang="en-US" sz="9600" dirty="0">
              <a:latin typeface="Marker Felt"/>
              <a:cs typeface="Marker Fe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" y="3120221"/>
            <a:ext cx="2794000" cy="279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8858" y="6111369"/>
            <a:ext cx="463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Sarah Price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29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45" y="3120221"/>
            <a:ext cx="2794000" cy="279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321" y="3912436"/>
            <a:ext cx="5331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This is Dan the dog.</a:t>
            </a:r>
          </a:p>
          <a:p>
            <a:pPr algn="ctr"/>
            <a:r>
              <a:rPr lang="en-US" sz="4400" dirty="0" smtClean="0"/>
              <a:t>Dan lives on a </a:t>
            </a:r>
            <a:r>
              <a:rPr lang="en-US" sz="4400" dirty="0" smtClean="0"/>
              <a:t>ranch.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085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60" y="3157372"/>
            <a:ext cx="6186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Dan runs at the </a:t>
            </a:r>
            <a:r>
              <a:rPr lang="en-US" sz="4400" dirty="0" smtClean="0"/>
              <a:t>ranch. </a:t>
            </a:r>
            <a:endParaRPr lang="en-US" sz="4400" dirty="0" smtClean="0"/>
          </a:p>
          <a:p>
            <a:r>
              <a:rPr lang="en-US" sz="4400" dirty="0" smtClean="0"/>
              <a:t>Dan runs to Pal the pig. </a:t>
            </a:r>
          </a:p>
          <a:p>
            <a:r>
              <a:rPr lang="en-US" sz="4400" dirty="0" smtClean="0"/>
              <a:t>Pal is in the mud.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99" y="3157372"/>
            <a:ext cx="4258394" cy="30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426" y="2563950"/>
            <a:ext cx="460825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Dan runs from Pal and the mud. </a:t>
            </a:r>
          </a:p>
          <a:p>
            <a:r>
              <a:rPr lang="en-US" sz="4400" dirty="0" smtClean="0"/>
              <a:t>Dan runs to Cas the cat. </a:t>
            </a:r>
          </a:p>
          <a:p>
            <a:r>
              <a:rPr lang="en-US" sz="4400" dirty="0" smtClean="0"/>
              <a:t>Cas naps with a rat.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" y="3810174"/>
            <a:ext cx="2545751" cy="1675953"/>
          </a:xfrm>
          <a:prstGeom prst="rect">
            <a:avLst/>
          </a:prstGeom>
        </p:spPr>
      </p:pic>
      <p:pic>
        <p:nvPicPr>
          <p:cNvPr id="3" name="Picture 2" descr="sleep_baby_mouse_rat_nap_shirt_post_card-raf7ca43bd345490f898c9b04f86b72b1_vgbaq_8byvr_512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00" y="3902056"/>
            <a:ext cx="2086000" cy="15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321" y="2994472"/>
            <a:ext cx="53311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Dan runs from Cas. He runs to Doc the duck. </a:t>
            </a:r>
          </a:p>
          <a:p>
            <a:r>
              <a:rPr lang="en-US" sz="4400" dirty="0" smtClean="0"/>
              <a:t>Doc swims in the pond.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908" y="3269456"/>
            <a:ext cx="3550490" cy="25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990" y="3726200"/>
            <a:ext cx="2904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Dan spots an egg.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9" y="3120221"/>
            <a:ext cx="2794000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484" y="3726200"/>
            <a:ext cx="1533115" cy="2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321" y="3912436"/>
            <a:ext cx="5331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egg cracks. It is a chick!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17" y="2779038"/>
            <a:ext cx="2362848" cy="387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63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22017"/>
            <a:ext cx="51173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Chip the chick runs to the hen. </a:t>
            </a:r>
          </a:p>
          <a:p>
            <a:r>
              <a:rPr lang="en-US" sz="4400" dirty="0" smtClean="0"/>
              <a:t>Dan has a </a:t>
            </a:r>
            <a:r>
              <a:rPr lang="en-US" sz="4400" dirty="0" smtClean="0"/>
              <a:t>new pal on the ranch.</a:t>
            </a:r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73" y="3219157"/>
            <a:ext cx="4104566" cy="32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108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Dan and his Pals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and the Chick</dc:title>
  <dc:creator>Sarah</dc:creator>
  <cp:lastModifiedBy>Sarah</cp:lastModifiedBy>
  <cp:revision>11</cp:revision>
  <dcterms:created xsi:type="dcterms:W3CDTF">2016-03-10T16:46:13Z</dcterms:created>
  <dcterms:modified xsi:type="dcterms:W3CDTF">2016-03-22T17:48:29Z</dcterms:modified>
</cp:coreProperties>
</file>