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0809-5C48-4DA8-886A-2C2A63F0AB2A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F340-78AD-4AA0-997B-D7405B2A0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7056"/>
            <a:ext cx="9144000" cy="1543564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Fred’s Red Sled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8258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By: Ameshia Cleveland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Spring 2016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49" y="2060620"/>
            <a:ext cx="2517082" cy="25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5495"/>
          </a:xfrm>
        </p:spPr>
        <p:txBody>
          <a:bodyPr>
            <a:normAutofit/>
          </a:bodyPr>
          <a:lstStyle/>
          <a:p>
            <a:r>
              <a:rPr lang="en-US" dirty="0" smtClean="0"/>
              <a:t>It is Fred’s red sled under the slick stuff. Fred is glad that he has his sled.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2318599"/>
            <a:ext cx="4466737" cy="4339571"/>
          </a:xfrm>
        </p:spPr>
      </p:pic>
    </p:spTree>
    <p:extLst>
      <p:ext uri="{BB962C8B-B14F-4D97-AF65-F5344CB8AC3E}">
        <p14:creationId xmlns:p14="http://schemas.microsoft.com/office/powerpoint/2010/main" val="33834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gets dressed for fun in the sun.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0" y="2442242"/>
            <a:ext cx="4154510" cy="4047680"/>
          </a:xfrm>
        </p:spPr>
      </p:pic>
    </p:spTree>
    <p:extLst>
      <p:ext uri="{BB962C8B-B14F-4D97-AF65-F5344CB8AC3E}">
        <p14:creationId xmlns:p14="http://schemas.microsoft.com/office/powerpoint/2010/main" val="27195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mom will fix eggs.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42" y="2308324"/>
            <a:ext cx="4108361" cy="3685785"/>
          </a:xfrm>
        </p:spPr>
      </p:pic>
    </p:spTree>
    <p:extLst>
      <p:ext uri="{BB962C8B-B14F-4D97-AF65-F5344CB8AC3E}">
        <p14:creationId xmlns:p14="http://schemas.microsoft.com/office/powerpoint/2010/main" val="21594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2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Fred’s fun in the sun, his mom tells him to have his sled next to him. Fred will have fun in the slick stuff with his pals.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70" y="2284129"/>
            <a:ext cx="5115059" cy="3706450"/>
          </a:xfrm>
        </p:spPr>
      </p:pic>
    </p:spTree>
    <p:extLst>
      <p:ext uri="{BB962C8B-B14F-4D97-AF65-F5344CB8AC3E}">
        <p14:creationId xmlns:p14="http://schemas.microsoft.com/office/powerpoint/2010/main" val="1593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pals want to run. Fred can run as well.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8" y="2188378"/>
            <a:ext cx="5914861" cy="3800298"/>
          </a:xfrm>
        </p:spPr>
      </p:pic>
    </p:spTree>
    <p:extLst>
      <p:ext uri="{BB962C8B-B14F-4D97-AF65-F5344CB8AC3E}">
        <p14:creationId xmlns:p14="http://schemas.microsoft.com/office/powerpoint/2010/main" val="11508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did not have his sled next to him. He sat it by a stump.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5" y="1825625"/>
            <a:ext cx="5784430" cy="4351338"/>
          </a:xfrm>
        </p:spPr>
      </p:pic>
    </p:spTree>
    <p:extLst>
      <p:ext uri="{BB962C8B-B14F-4D97-AF65-F5344CB8AC3E}">
        <p14:creationId xmlns:p14="http://schemas.microsoft.com/office/powerpoint/2010/main" val="42341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has to go back for lunch. He has to get his red sled.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20" y="2199112"/>
            <a:ext cx="4098960" cy="4351338"/>
          </a:xfrm>
        </p:spPr>
      </p:pic>
    </p:spTree>
    <p:extLst>
      <p:ext uri="{BB962C8B-B14F-4D97-AF65-F5344CB8AC3E}">
        <p14:creationId xmlns:p14="http://schemas.microsoft.com/office/powerpoint/2010/main" val="27992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not by the stump where he left it. He ran to check for it at his rink, but it is not there.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25" y="2047196"/>
            <a:ext cx="5509032" cy="3669863"/>
          </a:xfrm>
        </p:spPr>
      </p:pic>
    </p:spTree>
    <p:extLst>
      <p:ext uri="{BB962C8B-B14F-4D97-AF65-F5344CB8AC3E}">
        <p14:creationId xmlns:p14="http://schemas.microsoft.com/office/powerpoint/2010/main" val="2417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1709"/>
          </a:xfrm>
        </p:spPr>
        <p:txBody>
          <a:bodyPr>
            <a:normAutofit/>
          </a:bodyPr>
          <a:lstStyle/>
          <a:p>
            <a:r>
              <a:rPr lang="en-US" dirty="0" smtClean="0"/>
              <a:t>Fred is sad and sobs. He plans to jog back when he spots a man with red legs.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41" y="2460625"/>
            <a:ext cx="4955117" cy="3716338"/>
          </a:xfrm>
        </p:spPr>
      </p:pic>
    </p:spTree>
    <p:extLst>
      <p:ext uri="{BB962C8B-B14F-4D97-AF65-F5344CB8AC3E}">
        <p14:creationId xmlns:p14="http://schemas.microsoft.com/office/powerpoint/2010/main" val="36670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292</TotalTime>
  <Words>166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Baskerville Old Face</vt:lpstr>
      <vt:lpstr>Calibri</vt:lpstr>
      <vt:lpstr>Calibri Light</vt:lpstr>
      <vt:lpstr>Office Theme</vt:lpstr>
      <vt:lpstr>Fred’s Red Sled</vt:lpstr>
      <vt:lpstr>Fred gets dressed for fun in the sun.</vt:lpstr>
      <vt:lpstr>His mom will fix eggs.</vt:lpstr>
      <vt:lpstr>Before Fred’s fun in the sun, his mom tells him to have his sled next to him. Fred will have fun in the slick stuff with his pals.</vt:lpstr>
      <vt:lpstr>His pals want to run. Fred can run as well.</vt:lpstr>
      <vt:lpstr>Fred did not have his sled next to him. He sat it by a stump.</vt:lpstr>
      <vt:lpstr>Fred has to go back for lunch. He has to get his red sled.</vt:lpstr>
      <vt:lpstr>It is not by the stump where he left it. He ran to check for it at his rink, but it is not there.</vt:lpstr>
      <vt:lpstr>Fred is sad and sobs. He plans to jog back when he spots a man with red legs.</vt:lpstr>
      <vt:lpstr>It is Fred’s red sled under the slick stuff. Fred is glad that he has his sled.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Fred’s Red Sled</dc:title>
  <dc:creator>Ameshia Cleveland</dc:creator>
  <cp:lastModifiedBy>Microsoft Office User</cp:lastModifiedBy>
  <cp:revision>19</cp:revision>
  <dcterms:created xsi:type="dcterms:W3CDTF">2016-03-22T11:17:21Z</dcterms:created>
  <dcterms:modified xsi:type="dcterms:W3CDTF">2016-10-17T17:35:56Z</dcterms:modified>
</cp:coreProperties>
</file>