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wmf" ContentType="image/x-wmf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0099"/>
    <a:srgbClr val="FF33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8268-C9DD-481C-B67C-A6C6807468DE}" type="datetimeFigureOut">
              <a:rPr lang="en-US" smtClean="0"/>
              <a:pPr/>
              <a:t>11/12/10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3834-5BA5-444E-8764-52AF71F71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8268-C9DD-481C-B67C-A6C6807468DE}" type="datetimeFigureOut">
              <a:rPr lang="en-US" smtClean="0"/>
              <a:pPr/>
              <a:t>11/12/10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3834-5BA5-444E-8764-52AF71F71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8268-C9DD-481C-B67C-A6C6807468DE}" type="datetimeFigureOut">
              <a:rPr lang="en-US" smtClean="0"/>
              <a:pPr/>
              <a:t>11/12/10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3834-5BA5-444E-8764-52AF71F71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8268-C9DD-481C-B67C-A6C6807468DE}" type="datetimeFigureOut">
              <a:rPr lang="en-US" smtClean="0"/>
              <a:pPr/>
              <a:t>11/12/10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3834-5BA5-444E-8764-52AF71F71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8268-C9DD-481C-B67C-A6C6807468DE}" type="datetimeFigureOut">
              <a:rPr lang="en-US" smtClean="0"/>
              <a:pPr/>
              <a:t>11/12/10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3834-5BA5-444E-8764-52AF71F71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8268-C9DD-481C-B67C-A6C6807468DE}" type="datetimeFigureOut">
              <a:rPr lang="en-US" smtClean="0"/>
              <a:pPr/>
              <a:t>11/12/10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3834-5BA5-444E-8764-52AF71F71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8268-C9DD-481C-B67C-A6C6807468DE}" type="datetimeFigureOut">
              <a:rPr lang="en-US" smtClean="0"/>
              <a:pPr/>
              <a:t>11/12/10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3834-5BA5-444E-8764-52AF71F71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8268-C9DD-481C-B67C-A6C6807468DE}" type="datetimeFigureOut">
              <a:rPr lang="en-US" smtClean="0"/>
              <a:pPr/>
              <a:t>11/12/10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3834-5BA5-444E-8764-52AF71F71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8268-C9DD-481C-B67C-A6C6807468DE}" type="datetimeFigureOut">
              <a:rPr lang="en-US" smtClean="0"/>
              <a:pPr/>
              <a:t>11/12/10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3834-5BA5-444E-8764-52AF71F71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8268-C9DD-481C-B67C-A6C6807468DE}" type="datetimeFigureOut">
              <a:rPr lang="en-US" smtClean="0"/>
              <a:pPr/>
              <a:t>11/12/10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3834-5BA5-444E-8764-52AF71F71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8268-C9DD-481C-B67C-A6C6807468DE}" type="datetimeFigureOut">
              <a:rPr lang="en-US" smtClean="0"/>
              <a:pPr/>
              <a:t>11/12/10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3834-5BA5-444E-8764-52AF71F71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B8268-C9DD-481C-B67C-A6C6807468DE}" type="datetimeFigureOut">
              <a:rPr lang="en-US" smtClean="0"/>
              <a:pPr/>
              <a:t>11/12/10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43834-5BA5-444E-8764-52AF71F71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Relationship Id="rId3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54305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B0F0"/>
                </a:solidFill>
              </a:rPr>
              <a:t>Jill and her Dog</a:t>
            </a:r>
            <a:endParaRPr lang="en-US" sz="66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648200"/>
            <a:ext cx="6400800" cy="1752600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By: Heather Tingas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11266" name="Picture 2" descr="http://www.okiedee.com/Tube-jpgs/OkieDee-LittleGirl-D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883538"/>
            <a:ext cx="2895600" cy="33171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B050"/>
                </a:solidFill>
              </a:rPr>
              <a:t>Jill hugs Bud.</a:t>
            </a:r>
            <a:endParaRPr lang="en-US" sz="6600" dirty="0">
              <a:solidFill>
                <a:srgbClr val="00B050"/>
              </a:solidFill>
            </a:endParaRPr>
          </a:p>
        </p:txBody>
      </p:sp>
      <p:pic>
        <p:nvPicPr>
          <p:cNvPr id="22530" name="Picture 2" descr="C:\Documents and Settings\Heather Tingas\Local Settings\Temporary Internet Files\Content.IE5\QHAOFV2B\MC90008964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2643" y="1752600"/>
            <a:ext cx="3903179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7030A0"/>
                </a:solidFill>
              </a:rPr>
              <a:t>Bud is up. 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5334000"/>
            <a:ext cx="8305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Jill and Bud are glad!</a:t>
            </a:r>
          </a:p>
        </p:txBody>
      </p:sp>
      <p:pic>
        <p:nvPicPr>
          <p:cNvPr id="21508" name="Picture 4" descr="C:\Documents and Settings\Heather Tingas\Local Settings\Temporary Internet Files\Content.IE5\8A98RJE4\MC90023204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752600"/>
            <a:ext cx="3733800" cy="33339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33CC"/>
                </a:solidFill>
              </a:rPr>
              <a:t>This is Jill.</a:t>
            </a:r>
            <a:endParaRPr lang="en-US" sz="6600" dirty="0">
              <a:solidFill>
                <a:srgbClr val="FF33CC"/>
              </a:solidFill>
            </a:endParaRPr>
          </a:p>
        </p:txBody>
      </p:sp>
      <p:pic>
        <p:nvPicPr>
          <p:cNvPr id="14338" name="Picture 2" descr="http://www.computerclipart.com/computer_clipart_images/happy_little_blond_girl_wearing_a_dress_running_and_playing_0515-1003-3016-3439_SM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752600"/>
            <a:ext cx="3429000" cy="44726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This is Jill’s dog Bud.</a:t>
            </a:r>
            <a:endParaRPr lang="en-US" sz="6000" dirty="0"/>
          </a:p>
        </p:txBody>
      </p:sp>
      <p:pic>
        <p:nvPicPr>
          <p:cNvPr id="15362" name="Picture 2" descr="http://www.free-clipart-pictures.net/free_clipart/dog_clipart/dog_clipart_puppy_bo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828800"/>
            <a:ext cx="3352800" cy="42710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Jill runs with Bud.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16388" name="Picture 4" descr="https://secure.beach-net.com/pups/images/kid_clipart_girl_do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9492" y="1981200"/>
            <a:ext cx="4923693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Jill scrubs Bud in the bath.</a:t>
            </a:r>
            <a:endParaRPr lang="en-US" sz="5400" dirty="0"/>
          </a:p>
        </p:txBody>
      </p:sp>
      <p:pic>
        <p:nvPicPr>
          <p:cNvPr id="17410" name="Picture 2" descr="http://www.clipartguide.com/_named_clipart_images/0511-0811-1117-5950_Girl_Washing_Her_Dog_clipart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599" y="1891992"/>
            <a:ext cx="4038601" cy="4003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Bud snacks on hot dogs.</a:t>
            </a:r>
            <a:endParaRPr lang="en-US" sz="6000" dirty="0">
              <a:solidFill>
                <a:srgbClr val="00B050"/>
              </a:solidFill>
            </a:endParaRPr>
          </a:p>
        </p:txBody>
      </p:sp>
      <p:pic>
        <p:nvPicPr>
          <p:cNvPr id="18434" name="Picture 2" descr="C:\Documents and Settings\Heather Tingas\Local Settings\Temporary Internet Files\Content.IE5\2NOQ60RN\MC9004118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057400"/>
            <a:ext cx="3762005" cy="4173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Bud’s hot dog is bad.</a:t>
            </a:r>
            <a:endParaRPr lang="en-US" sz="6000" dirty="0">
              <a:solidFill>
                <a:srgbClr val="00B050"/>
              </a:solidFill>
            </a:endParaRPr>
          </a:p>
        </p:txBody>
      </p:sp>
      <p:pic>
        <p:nvPicPr>
          <p:cNvPr id="1026" name="Picture 2" descr="http://www.hasslefreeclipart.com/clipart_food/fast_food/hot_do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038600"/>
            <a:ext cx="3912571" cy="1928395"/>
          </a:xfrm>
          <a:prstGeom prst="rect">
            <a:avLst/>
          </a:prstGeom>
          <a:noFill/>
        </p:spPr>
      </p:pic>
      <p:pic>
        <p:nvPicPr>
          <p:cNvPr id="1032" name="Picture 8" descr="http://3.bp.blogspot.com/_xpCs3FgK308/SUladaX-tTI/AAAAAAAABM0/pq_VW4jMf9A/s320/sick_do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295400"/>
            <a:ext cx="3657600" cy="3486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C0099"/>
                </a:solidFill>
              </a:rPr>
              <a:t>Bud gets sick and naps.</a:t>
            </a:r>
            <a:endParaRPr lang="en-US" sz="5400" dirty="0">
              <a:solidFill>
                <a:srgbClr val="CC0099"/>
              </a:solidFill>
            </a:endParaRPr>
          </a:p>
        </p:txBody>
      </p:sp>
      <p:pic>
        <p:nvPicPr>
          <p:cNvPr id="19460" name="Picture 4" descr="http://disney-clipart.com/101-Dalmations/clipart/Disney-101-Dalmation-sleeping-pillow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590800"/>
            <a:ext cx="6819900" cy="3667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</a:rPr>
              <a:t>Jill is sad for Bud.</a:t>
            </a:r>
            <a:endParaRPr lang="en-US" sz="6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482" name="Picture 2" descr="C:\Documents and Settings\Heather Tingas\Local Settings\Temporary Internet Files\Content.IE5\WVIQ119W\MC900440506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447800"/>
            <a:ext cx="3317875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68</Words>
  <Application>Microsoft Macintosh PowerPoint</Application>
  <PresentationFormat>On-screen Show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Jill and her Dog</vt:lpstr>
      <vt:lpstr>This is Jill.</vt:lpstr>
      <vt:lpstr>This is Jill’s dog Bud.</vt:lpstr>
      <vt:lpstr>Jill runs with Bud.</vt:lpstr>
      <vt:lpstr>Jill scrubs Bud in the bath.</vt:lpstr>
      <vt:lpstr>Bud snacks on hot dogs.</vt:lpstr>
      <vt:lpstr>Bud’s hot dog is bad.</vt:lpstr>
      <vt:lpstr>Bud gets sick and naps.</vt:lpstr>
      <vt:lpstr>Jill is sad for Bud.</vt:lpstr>
      <vt:lpstr>Jill hugs Bud.</vt:lpstr>
      <vt:lpstr>Bud is up.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Jill and her Dog</dc:title>
  <dc:creator>Heather Tingas</dc:creator>
  <cp:lastModifiedBy>Bruce Murray</cp:lastModifiedBy>
  <cp:revision>22</cp:revision>
  <dcterms:created xsi:type="dcterms:W3CDTF">2010-11-12T22:32:47Z</dcterms:created>
  <dcterms:modified xsi:type="dcterms:W3CDTF">2010-11-12T22:33:58Z</dcterms:modified>
</cp:coreProperties>
</file>