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9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7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6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4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2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5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283D4-4CE1-4308-B0FD-8697C2FB55A7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A96F3-72C7-4FD4-A955-7DCD7F37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6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 the Rat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870961"/>
            <a:ext cx="3962400" cy="2971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2"/>
            <a:ext cx="6400800" cy="1089658"/>
          </a:xfrm>
        </p:spPr>
        <p:txBody>
          <a:bodyPr/>
          <a:lstStyle/>
          <a:p>
            <a:r>
              <a:rPr lang="en-US" dirty="0" smtClean="0"/>
              <a:t>By: Amanda Etheridge</a:t>
            </a:r>
            <a:endParaRPr lang="en-US" dirty="0"/>
          </a:p>
        </p:txBody>
      </p:sp>
      <p:pic>
        <p:nvPicPr>
          <p:cNvPr id="4098" name="Picture 2" descr="C:\Users\Mandy\AppData\Local\Microsoft\Windows\Temporary Internet Files\Content.IE5\28EH82H4\MC900417414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22961"/>
            <a:ext cx="2452382" cy="245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5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Dan. Dan is a rat that can jam.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15" t="-4441" r="-45817" b="2764"/>
          <a:stretch/>
        </p:blipFill>
        <p:spPr>
          <a:xfrm>
            <a:off x="4114800" y="1295400"/>
            <a:ext cx="5715000" cy="52324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26" name="Picture 2" descr="C:\Users\Mandy\AppData\Local\Microsoft\Windows\Temporary Internet Files\Content.IE5\28EH82H4\MC900417414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24200"/>
            <a:ext cx="990600" cy="99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3657600" y="422148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1447800"/>
            <a:ext cx="411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72300" y="1676400"/>
            <a:ext cx="342900" cy="485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600" y="5715000"/>
            <a:ext cx="647700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48375" y="5435600"/>
            <a:ext cx="55245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 rat that can jam,” said Meg, “let Dan do a jam.”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6019800" cy="4914064"/>
          </a:xfrm>
        </p:spPr>
      </p:pic>
      <p:pic>
        <p:nvPicPr>
          <p:cNvPr id="3075" name="Picture 3" descr="C:\Users\Mandy\AppData\Local\Microsoft\Windows\Temporary Internet Files\Content.IE5\52BBL4AK\MC9004174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2529"/>
            <a:ext cx="609600" cy="73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82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Dan did a tap, tap, tap, on the drum.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362200"/>
            <a:ext cx="5491692" cy="4118769"/>
          </a:xfrm>
        </p:spPr>
      </p:pic>
      <p:sp>
        <p:nvSpPr>
          <p:cNvPr id="5" name="Oval 4"/>
          <p:cNvSpPr/>
          <p:nvPr/>
        </p:nvSpPr>
        <p:spPr>
          <a:xfrm>
            <a:off x="4038600" y="4800600"/>
            <a:ext cx="1447800" cy="1524000"/>
          </a:xfrm>
          <a:prstGeom prst="ellipse">
            <a:avLst/>
          </a:prstGeom>
          <a:solidFill>
            <a:srgbClr val="F35B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8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“Dan can jam!” said Meg. “Jam, jam, jam, on the drum Dan,” said Meg.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05200"/>
            <a:ext cx="4318000" cy="3238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00" t="583" r="50000" b="-583"/>
          <a:stretch/>
        </p:blipFill>
        <p:spPr>
          <a:xfrm>
            <a:off x="-1870841" y="1625600"/>
            <a:ext cx="5715000" cy="5232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305502" y="3848100"/>
            <a:ext cx="599089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447800"/>
            <a:ext cx="685800" cy="541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81605" y="1765738"/>
            <a:ext cx="7239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5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/>
              <a:t>The End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3114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Dan the Rat</vt:lpstr>
      <vt:lpstr>This is Dan. Dan is a rat that can jam. </vt:lpstr>
      <vt:lpstr>“A rat that can jam,” said Meg, “let Dan do a jam.”</vt:lpstr>
      <vt:lpstr>Dan did a tap, tap, tap, on the drum.</vt:lpstr>
      <vt:lpstr>“Dan can jam!” said Meg. “Jam, jam, jam, on the drum Dan,” said Meg.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the Rat</dc:title>
  <dc:creator>Mandy</dc:creator>
  <cp:lastModifiedBy>Mandy</cp:lastModifiedBy>
  <cp:revision>5</cp:revision>
  <cp:lastPrinted>2012-03-26T21:18:39Z</cp:lastPrinted>
  <dcterms:created xsi:type="dcterms:W3CDTF">2012-03-26T20:38:27Z</dcterms:created>
  <dcterms:modified xsi:type="dcterms:W3CDTF">2012-03-26T21:24:45Z</dcterms:modified>
</cp:coreProperties>
</file>