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1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0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2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6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6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5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6E518-B1A0-D446-8C1F-7100209BD9A1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30002-5692-944F-9859-C3F3FF253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7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Dance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Aaron Bush</a:t>
            </a:r>
          </a:p>
        </p:txBody>
      </p:sp>
    </p:spTree>
    <p:extLst>
      <p:ext uri="{BB962C8B-B14F-4D97-AF65-F5344CB8AC3E}">
        <p14:creationId xmlns:p14="http://schemas.microsoft.com/office/powerpoint/2010/main" val="2131649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class claps for Jan.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902" y="2309247"/>
            <a:ext cx="4020196" cy="3072364"/>
          </a:xfrm>
        </p:spPr>
      </p:pic>
    </p:spTree>
    <p:extLst>
      <p:ext uri="{BB962C8B-B14F-4D97-AF65-F5344CB8AC3E}">
        <p14:creationId xmlns:p14="http://schemas.microsoft.com/office/powerpoint/2010/main" val="41487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Jan and Sam are glad.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18" y="2026874"/>
            <a:ext cx="3877763" cy="4141451"/>
          </a:xfrm>
        </p:spPr>
      </p:pic>
    </p:spTree>
    <p:extLst>
      <p:ext uri="{BB962C8B-B14F-4D97-AF65-F5344CB8AC3E}">
        <p14:creationId xmlns:p14="http://schemas.microsoft.com/office/powerpoint/2010/main" val="24710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Jan and Sam are in a dance class.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882934"/>
            <a:ext cx="3962400" cy="4236720"/>
          </a:xfrm>
        </p:spPr>
      </p:pic>
      <p:sp>
        <p:nvSpPr>
          <p:cNvPr id="5" name="Rectangle 4"/>
          <p:cNvSpPr/>
          <p:nvPr/>
        </p:nvSpPr>
        <p:spPr>
          <a:xfrm flipH="1">
            <a:off x="4042474" y="5625885"/>
            <a:ext cx="4034725" cy="7613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Jan fell when she did a spin.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969294"/>
            <a:ext cx="5715000" cy="4064000"/>
          </a:xfrm>
        </p:spPr>
      </p:pic>
    </p:spTree>
    <p:extLst>
      <p:ext uri="{BB962C8B-B14F-4D97-AF65-F5344CB8AC3E}">
        <p14:creationId xmlns:p14="http://schemas.microsoft.com/office/powerpoint/2010/main" val="72914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class gasps at the clash.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450" y="1741946"/>
            <a:ext cx="2441736" cy="4107198"/>
          </a:xfrm>
        </p:spPr>
      </p:pic>
    </p:spTree>
    <p:extLst>
      <p:ext uri="{BB962C8B-B14F-4D97-AF65-F5344CB8AC3E}">
        <p14:creationId xmlns:p14="http://schemas.microsoft.com/office/powerpoint/2010/main" val="90211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Jan is sad.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00" y="2242344"/>
            <a:ext cx="2311400" cy="3517900"/>
          </a:xfrm>
        </p:spPr>
      </p:pic>
    </p:spTree>
    <p:extLst>
      <p:ext uri="{BB962C8B-B14F-4D97-AF65-F5344CB8AC3E}">
        <p14:creationId xmlns:p14="http://schemas.microsoft.com/office/powerpoint/2010/main" val="194308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 had to catch Jan as she fell.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31" y="1690688"/>
            <a:ext cx="4322737" cy="4606235"/>
          </a:xfrm>
        </p:spPr>
      </p:pic>
      <p:sp>
        <p:nvSpPr>
          <p:cNvPr id="5" name="Rectangle 4"/>
          <p:cNvSpPr/>
          <p:nvPr/>
        </p:nvSpPr>
        <p:spPr>
          <a:xfrm>
            <a:off x="4726984" y="5718874"/>
            <a:ext cx="3254644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5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Jan got up at last.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397" y="1825625"/>
            <a:ext cx="3111206" cy="4351338"/>
          </a:xfrm>
        </p:spPr>
      </p:pic>
    </p:spTree>
    <p:extLst>
      <p:ext uri="{BB962C8B-B14F-4D97-AF65-F5344CB8AC3E}">
        <p14:creationId xmlns:p14="http://schemas.microsoft.com/office/powerpoint/2010/main" val="80925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 pats Jan on the back.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572544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44157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They dance and spin.</a:t>
            </a: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882934"/>
            <a:ext cx="3962400" cy="4236720"/>
          </a:xfrm>
        </p:spPr>
      </p:pic>
      <p:sp>
        <p:nvSpPr>
          <p:cNvPr id="7" name="Rectangle 6"/>
          <p:cNvSpPr/>
          <p:nvPr/>
        </p:nvSpPr>
        <p:spPr>
          <a:xfrm flipH="1">
            <a:off x="4042474" y="5625885"/>
            <a:ext cx="4034725" cy="7613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6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73</Words>
  <Application>Microsoft Macintosh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Dance Class</vt:lpstr>
      <vt:lpstr>Jan and Sam are in a dance class.</vt:lpstr>
      <vt:lpstr>Jan fell when she did a spin.</vt:lpstr>
      <vt:lpstr>The class gasps at the clash.</vt:lpstr>
      <vt:lpstr>Jan is sad.</vt:lpstr>
      <vt:lpstr>Sam had to catch Jan as she fell.</vt:lpstr>
      <vt:lpstr>Jan got up at last.</vt:lpstr>
      <vt:lpstr>Sam pats Jan on the back.</vt:lpstr>
      <vt:lpstr>They dance and spin.</vt:lpstr>
      <vt:lpstr>The class claps for Jan.</vt:lpstr>
      <vt:lpstr>Jan and Sam are glad.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Class</dc:title>
  <dc:creator>Microsoft Office User</dc:creator>
  <cp:lastModifiedBy>Bruce Murray</cp:lastModifiedBy>
  <cp:revision>5</cp:revision>
  <dcterms:created xsi:type="dcterms:W3CDTF">2018-03-20T16:09:10Z</dcterms:created>
  <dcterms:modified xsi:type="dcterms:W3CDTF">2023-02-20T20:11:34Z</dcterms:modified>
</cp:coreProperties>
</file>