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8"/>
  </p:normalViewPr>
  <p:slideViewPr>
    <p:cSldViewPr>
      <p:cViewPr varScale="1">
        <p:scale>
          <a:sx n="156" d="100"/>
          <a:sy n="156" d="100"/>
        </p:scale>
        <p:origin x="36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91C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4610" y="1578754"/>
            <a:ext cx="3634779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2264" y="1879854"/>
            <a:ext cx="38735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200" spc="-5" dirty="0"/>
              <a:t>Nat</a:t>
            </a:r>
            <a:r>
              <a:rPr sz="5200" spc="-55" dirty="0"/>
              <a:t> </a:t>
            </a:r>
            <a:r>
              <a:rPr sz="5200" spc="-5" dirty="0"/>
              <a:t>and</a:t>
            </a:r>
            <a:r>
              <a:rPr sz="5200" spc="-55" dirty="0"/>
              <a:t> </a:t>
            </a:r>
            <a:r>
              <a:rPr sz="5200" spc="-15" dirty="0"/>
              <a:t>Pam</a:t>
            </a:r>
            <a:br>
              <a:rPr lang="en-US" sz="5200" spc="-15" dirty="0"/>
            </a:br>
            <a:r>
              <a:rPr lang="en-US" sz="3600" spc="-15" dirty="0"/>
              <a:t>by Perry Steed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2176780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5" dirty="0"/>
              <a:t>Nat</a:t>
            </a:r>
            <a:r>
              <a:rPr sz="2500" spc="-25" dirty="0"/>
              <a:t> </a:t>
            </a:r>
            <a:r>
              <a:rPr sz="2500" spc="5" dirty="0"/>
              <a:t>has</a:t>
            </a:r>
            <a:r>
              <a:rPr sz="2500" spc="-20" dirty="0"/>
              <a:t> </a:t>
            </a:r>
            <a:r>
              <a:rPr sz="2500" spc="10" dirty="0"/>
              <a:t>a</a:t>
            </a:r>
            <a:r>
              <a:rPr sz="2500" spc="-20" dirty="0"/>
              <a:t> </a:t>
            </a:r>
            <a:r>
              <a:rPr sz="2500" dirty="0"/>
              <a:t>plan.</a:t>
            </a:r>
            <a:endParaRPr sz="2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1115" y="416525"/>
            <a:ext cx="3021772" cy="43104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356044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5" dirty="0"/>
              <a:t>She</a:t>
            </a:r>
            <a:r>
              <a:rPr sz="2500" spc="-15" dirty="0"/>
              <a:t> </a:t>
            </a:r>
            <a:r>
              <a:rPr sz="2500" spc="5" dirty="0"/>
              <a:t>gets</a:t>
            </a:r>
            <a:r>
              <a:rPr sz="2500" spc="-10" dirty="0"/>
              <a:t> </a:t>
            </a:r>
            <a:r>
              <a:rPr sz="2500" spc="5" dirty="0"/>
              <a:t>the</a:t>
            </a:r>
            <a:r>
              <a:rPr sz="2500" spc="-15" dirty="0"/>
              <a:t> </a:t>
            </a:r>
            <a:r>
              <a:rPr sz="2500" spc="5" dirty="0"/>
              <a:t>rat</a:t>
            </a:r>
            <a:r>
              <a:rPr sz="2500" spc="-10" dirty="0"/>
              <a:t> </a:t>
            </a:r>
            <a:r>
              <a:rPr sz="2500" spc="10" dirty="0"/>
              <a:t>a</a:t>
            </a:r>
            <a:r>
              <a:rPr sz="2500" spc="-5" dirty="0"/>
              <a:t> </a:t>
            </a:r>
            <a:r>
              <a:rPr sz="2500" spc="5" dirty="0"/>
              <a:t>snack.</a:t>
            </a:r>
            <a:endParaRPr sz="2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562" y="1341950"/>
            <a:ext cx="5328874" cy="30374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3436620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5" dirty="0"/>
              <a:t>The</a:t>
            </a:r>
            <a:r>
              <a:rPr sz="2500" spc="-15" dirty="0"/>
              <a:t> </a:t>
            </a:r>
            <a:r>
              <a:rPr sz="2500" spc="5" dirty="0"/>
              <a:t>rat</a:t>
            </a:r>
            <a:r>
              <a:rPr sz="2500" spc="-5" dirty="0"/>
              <a:t> </a:t>
            </a:r>
            <a:r>
              <a:rPr sz="2500" spc="5" dirty="0"/>
              <a:t>spots</a:t>
            </a:r>
            <a:r>
              <a:rPr sz="2500" spc="-10" dirty="0"/>
              <a:t> </a:t>
            </a:r>
            <a:r>
              <a:rPr sz="2500" spc="5" dirty="0"/>
              <a:t>the</a:t>
            </a:r>
            <a:r>
              <a:rPr sz="2500" spc="-10" dirty="0"/>
              <a:t> </a:t>
            </a:r>
            <a:r>
              <a:rPr sz="2500" spc="5" dirty="0"/>
              <a:t>snack!</a:t>
            </a:r>
            <a:endParaRPr sz="2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062" y="922375"/>
            <a:ext cx="4109324" cy="41093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549719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5" dirty="0"/>
              <a:t>The</a:t>
            </a:r>
            <a:r>
              <a:rPr sz="2500" spc="-10" dirty="0"/>
              <a:t> </a:t>
            </a:r>
            <a:r>
              <a:rPr sz="2500" spc="5" dirty="0"/>
              <a:t>rat</a:t>
            </a:r>
            <a:r>
              <a:rPr sz="2500" spc="-5" dirty="0"/>
              <a:t> </a:t>
            </a:r>
            <a:r>
              <a:rPr sz="2500" dirty="0"/>
              <a:t>is</a:t>
            </a:r>
            <a:r>
              <a:rPr sz="2500" spc="-5" dirty="0"/>
              <a:t> </a:t>
            </a:r>
            <a:r>
              <a:rPr sz="2500" spc="5" dirty="0"/>
              <a:t>back!</a:t>
            </a:r>
            <a:r>
              <a:rPr sz="2500" spc="-5" dirty="0"/>
              <a:t> </a:t>
            </a:r>
            <a:r>
              <a:rPr sz="2500" spc="5" dirty="0"/>
              <a:t>Nat</a:t>
            </a:r>
            <a:r>
              <a:rPr sz="2500" dirty="0"/>
              <a:t> </a:t>
            </a:r>
            <a:r>
              <a:rPr sz="2500" spc="5" dirty="0"/>
              <a:t>and</a:t>
            </a:r>
            <a:r>
              <a:rPr sz="2500" spc="-5" dirty="0"/>
              <a:t> </a:t>
            </a:r>
            <a:r>
              <a:rPr sz="2500" spc="10" dirty="0"/>
              <a:t>Pam</a:t>
            </a:r>
            <a:r>
              <a:rPr sz="2500" spc="-10" dirty="0"/>
              <a:t> </a:t>
            </a:r>
            <a:r>
              <a:rPr sz="2500" spc="5" dirty="0"/>
              <a:t>are</a:t>
            </a:r>
            <a:r>
              <a:rPr sz="2500" spc="-5" dirty="0"/>
              <a:t> </a:t>
            </a:r>
            <a:r>
              <a:rPr sz="2500" dirty="0"/>
              <a:t>glad.</a:t>
            </a:r>
            <a:endParaRPr sz="2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1849" y="1181149"/>
            <a:ext cx="3370149" cy="33590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9049" y="3148625"/>
            <a:ext cx="1391574" cy="13915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357568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5" dirty="0"/>
              <a:t>The</a:t>
            </a:r>
            <a:r>
              <a:rPr sz="2500" spc="-25" dirty="0"/>
              <a:t> </a:t>
            </a:r>
            <a:r>
              <a:rPr sz="2500" spc="10" dirty="0"/>
              <a:t>snack</a:t>
            </a:r>
            <a:r>
              <a:rPr sz="2500" spc="-15" dirty="0"/>
              <a:t> </a:t>
            </a:r>
            <a:r>
              <a:rPr sz="2500" spc="5" dirty="0"/>
              <a:t>does</a:t>
            </a:r>
            <a:r>
              <a:rPr sz="2500" spc="-15" dirty="0"/>
              <a:t> </a:t>
            </a:r>
            <a:r>
              <a:rPr sz="2500" spc="5" dirty="0"/>
              <a:t>the</a:t>
            </a:r>
            <a:r>
              <a:rPr sz="2500" spc="-20" dirty="0"/>
              <a:t> </a:t>
            </a:r>
            <a:r>
              <a:rPr sz="2500" dirty="0"/>
              <a:t>trick!</a:t>
            </a:r>
            <a:endParaRPr sz="2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8574" y="1152475"/>
            <a:ext cx="4706849" cy="3530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4610" y="1578754"/>
            <a:ext cx="36290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114" dirty="0"/>
              <a:t> </a:t>
            </a:r>
            <a:r>
              <a:rPr spc="-5" dirty="0"/>
              <a:t>end!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1623060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5" dirty="0"/>
              <a:t>This</a:t>
            </a:r>
            <a:r>
              <a:rPr sz="2500" spc="-40" dirty="0"/>
              <a:t> </a:t>
            </a:r>
            <a:r>
              <a:rPr sz="2500" dirty="0"/>
              <a:t>is</a:t>
            </a:r>
            <a:r>
              <a:rPr sz="2500" spc="-30" dirty="0"/>
              <a:t> </a:t>
            </a:r>
            <a:r>
              <a:rPr sz="2500" dirty="0"/>
              <a:t>Nat.</a:t>
            </a:r>
            <a:endParaRPr sz="2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3529" y="156075"/>
            <a:ext cx="3591244" cy="46984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1780539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5" dirty="0"/>
              <a:t>This</a:t>
            </a:r>
            <a:r>
              <a:rPr sz="2500" spc="-45" dirty="0"/>
              <a:t> </a:t>
            </a:r>
            <a:r>
              <a:rPr sz="2500" dirty="0"/>
              <a:t>is</a:t>
            </a:r>
            <a:r>
              <a:rPr sz="2500" spc="-35" dirty="0"/>
              <a:t> </a:t>
            </a:r>
            <a:r>
              <a:rPr sz="2500" spc="5" dirty="0"/>
              <a:t>Pam.</a:t>
            </a:r>
            <a:endParaRPr sz="2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133350"/>
            <a:ext cx="4876799" cy="48767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270192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10" dirty="0"/>
              <a:t>Pam</a:t>
            </a:r>
            <a:r>
              <a:rPr sz="2500" spc="-30" dirty="0"/>
              <a:t> </a:t>
            </a:r>
            <a:r>
              <a:rPr sz="2500" dirty="0"/>
              <a:t>is</a:t>
            </a:r>
            <a:r>
              <a:rPr sz="2500" spc="-25" dirty="0"/>
              <a:t> </a:t>
            </a:r>
            <a:r>
              <a:rPr sz="2500" spc="-5" dirty="0"/>
              <a:t>Nat’s</a:t>
            </a:r>
            <a:r>
              <a:rPr sz="2500" spc="-20" dirty="0"/>
              <a:t> </a:t>
            </a:r>
            <a:r>
              <a:rPr sz="2500" spc="10" dirty="0"/>
              <a:t>mom.</a:t>
            </a:r>
            <a:endParaRPr sz="2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4612" y="914275"/>
            <a:ext cx="3434775" cy="38928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247840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5" dirty="0"/>
              <a:t>Nat</a:t>
            </a:r>
            <a:r>
              <a:rPr sz="2500" spc="-20" dirty="0"/>
              <a:t> </a:t>
            </a:r>
            <a:r>
              <a:rPr sz="2500" spc="5" dirty="0"/>
              <a:t>has</a:t>
            </a:r>
            <a:r>
              <a:rPr sz="2500" spc="-20" dirty="0"/>
              <a:t> </a:t>
            </a:r>
            <a:r>
              <a:rPr sz="2500" spc="10" dirty="0"/>
              <a:t>a</a:t>
            </a:r>
            <a:r>
              <a:rPr sz="2500" spc="-15" dirty="0"/>
              <a:t> </a:t>
            </a:r>
            <a:r>
              <a:rPr sz="2500" spc="5" dirty="0"/>
              <a:t>pet</a:t>
            </a:r>
            <a:r>
              <a:rPr sz="2500" spc="-20" dirty="0"/>
              <a:t> </a:t>
            </a:r>
            <a:r>
              <a:rPr sz="2500" spc="5" dirty="0"/>
              <a:t>rat.</a:t>
            </a:r>
            <a:endParaRPr sz="2500"/>
          </a:p>
        </p:txBody>
      </p:sp>
      <p:grpSp>
        <p:nvGrpSpPr>
          <p:cNvPr id="3" name="object 3"/>
          <p:cNvGrpSpPr/>
          <p:nvPr/>
        </p:nvGrpSpPr>
        <p:grpSpPr>
          <a:xfrm>
            <a:off x="2606962" y="895474"/>
            <a:ext cx="3930650" cy="3930650"/>
            <a:chOff x="2606962" y="895474"/>
            <a:chExt cx="3930650" cy="3930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6962" y="895474"/>
              <a:ext cx="3930075" cy="39303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1412" y="3387075"/>
              <a:ext cx="941174" cy="1114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3633470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5" dirty="0"/>
              <a:t>Nat</a:t>
            </a:r>
            <a:r>
              <a:rPr sz="2500" spc="-10" dirty="0"/>
              <a:t> </a:t>
            </a:r>
            <a:r>
              <a:rPr sz="2500" spc="5" dirty="0"/>
              <a:t>runs</a:t>
            </a:r>
            <a:r>
              <a:rPr sz="2500" spc="-5" dirty="0"/>
              <a:t> </a:t>
            </a:r>
            <a:r>
              <a:rPr sz="2500" spc="5" dirty="0"/>
              <a:t>to</a:t>
            </a:r>
            <a:r>
              <a:rPr sz="2500" spc="-15" dirty="0"/>
              <a:t> </a:t>
            </a:r>
            <a:r>
              <a:rPr sz="2500" spc="5" dirty="0"/>
              <a:t>her</a:t>
            </a:r>
            <a:r>
              <a:rPr sz="2500" spc="-5" dirty="0"/>
              <a:t> </a:t>
            </a:r>
            <a:r>
              <a:rPr sz="2500" spc="10" dirty="0"/>
              <a:t>mom</a:t>
            </a:r>
            <a:r>
              <a:rPr sz="2500" spc="-10" dirty="0"/>
              <a:t> </a:t>
            </a:r>
            <a:r>
              <a:rPr sz="2500" spc="5" dirty="0"/>
              <a:t>sad.</a:t>
            </a:r>
            <a:endParaRPr sz="2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5000" y="1023712"/>
            <a:ext cx="2981749" cy="36739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366839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10" dirty="0"/>
              <a:t>Pam</a:t>
            </a:r>
            <a:r>
              <a:rPr sz="2500" spc="-25" dirty="0"/>
              <a:t> </a:t>
            </a:r>
            <a:r>
              <a:rPr sz="2500" spc="5" dirty="0"/>
              <a:t>asks,</a:t>
            </a:r>
            <a:r>
              <a:rPr sz="2500" spc="-20" dirty="0"/>
              <a:t> </a:t>
            </a:r>
            <a:r>
              <a:rPr sz="2500" spc="5" dirty="0"/>
              <a:t>“are</a:t>
            </a:r>
            <a:r>
              <a:rPr sz="2500" spc="-20" dirty="0"/>
              <a:t> </a:t>
            </a:r>
            <a:r>
              <a:rPr sz="2500" spc="10" dirty="0"/>
              <a:t>you</a:t>
            </a:r>
            <a:r>
              <a:rPr sz="2500" spc="-20" dirty="0"/>
              <a:t> </a:t>
            </a:r>
            <a:r>
              <a:rPr sz="2500" spc="10" dirty="0"/>
              <a:t>sad?”</a:t>
            </a:r>
            <a:endParaRPr sz="2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4875" y="963425"/>
            <a:ext cx="3914251" cy="37944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274510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5" dirty="0"/>
              <a:t>Nat</a:t>
            </a:r>
            <a:r>
              <a:rPr sz="2500" spc="-15" dirty="0"/>
              <a:t> </a:t>
            </a:r>
            <a:r>
              <a:rPr sz="2500" dirty="0"/>
              <a:t>lost</a:t>
            </a:r>
            <a:r>
              <a:rPr sz="2500" spc="-15" dirty="0"/>
              <a:t> </a:t>
            </a:r>
            <a:r>
              <a:rPr sz="2500" spc="5" dirty="0"/>
              <a:t>her</a:t>
            </a:r>
            <a:r>
              <a:rPr sz="2500" spc="-15" dirty="0"/>
              <a:t> </a:t>
            </a:r>
            <a:r>
              <a:rPr sz="2500" spc="5" dirty="0"/>
              <a:t>pet</a:t>
            </a:r>
            <a:r>
              <a:rPr sz="2500" spc="-15" dirty="0"/>
              <a:t> </a:t>
            </a:r>
            <a:r>
              <a:rPr sz="2500" spc="5" dirty="0"/>
              <a:t>rat.</a:t>
            </a:r>
            <a:endParaRPr sz="2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6075" y="1017725"/>
            <a:ext cx="3791874" cy="3791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217487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10" dirty="0"/>
              <a:t>Pam</a:t>
            </a:r>
            <a:r>
              <a:rPr sz="2500" spc="-50" dirty="0"/>
              <a:t> </a:t>
            </a:r>
            <a:r>
              <a:rPr sz="2500" spc="5" dirty="0"/>
              <a:t>gets</a:t>
            </a:r>
            <a:r>
              <a:rPr sz="2500" spc="-40" dirty="0"/>
              <a:t> </a:t>
            </a:r>
            <a:r>
              <a:rPr sz="2500" spc="10" dirty="0"/>
              <a:t>mad.</a:t>
            </a:r>
            <a:endParaRPr sz="2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9938" y="675613"/>
            <a:ext cx="2744124" cy="43701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</Words>
  <Application>Microsoft Macintosh PowerPoint</Application>
  <PresentationFormat>On-screen Show (16:9)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Nat and Pam by Perry Steed</vt:lpstr>
      <vt:lpstr>This is Nat.</vt:lpstr>
      <vt:lpstr>This is Pam.</vt:lpstr>
      <vt:lpstr>Pam is Nat’s mom.</vt:lpstr>
      <vt:lpstr>Nat has a pet rat.</vt:lpstr>
      <vt:lpstr>Nat runs to her mom sad.</vt:lpstr>
      <vt:lpstr>Pam asks, “are you sad?”</vt:lpstr>
      <vt:lpstr>Nat lost her pet rat.</vt:lpstr>
      <vt:lpstr>Pam gets mad.</vt:lpstr>
      <vt:lpstr>Nat has a plan.</vt:lpstr>
      <vt:lpstr>She gets the rat a snack.</vt:lpstr>
      <vt:lpstr>The rat spots the snack!</vt:lpstr>
      <vt:lpstr>The rat is back! Nat and Pam are glad.</vt:lpstr>
      <vt:lpstr>The snack does the trick!</vt:lpstr>
      <vt:lpstr>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 and Pam</dc:title>
  <cp:lastModifiedBy>Bruce Murray</cp:lastModifiedBy>
  <cp:revision>1</cp:revision>
  <dcterms:created xsi:type="dcterms:W3CDTF">2021-10-27T21:46:55Z</dcterms:created>
  <dcterms:modified xsi:type="dcterms:W3CDTF">2023-02-20T21:02:08Z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