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5BDA-F064-2B4D-83A3-1EF1BDD74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E9902-CEA7-1342-9563-E0B958C61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CF866-0B01-7643-9A77-167BCE2E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B8B90-FC67-F742-9663-36503AA1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5DC6A-CA06-3B46-9B21-577E645B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36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1DC7-71D5-EC46-84A7-9B07A737D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90AA1-F986-314D-91DD-89B15233B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9BD1-DF4A-BD46-981F-218BFE323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549D0-152E-A44E-BEA8-C87DD0E7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14086-2043-ED41-A72A-935BB0E1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20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72E74-489A-B743-A086-3A5624E2F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80882C-9B6E-9F4C-92DF-1ABFC49B7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B612C-C510-714B-B358-D03FEC4C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6BEBF-14DF-5341-A994-4AC10F56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06125-F61F-AF43-87CC-2A2477CC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2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9791-9CD0-0444-8CE2-DB106BD1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454E9-25A2-1947-8E63-3E93DA219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1297B-5797-3F4A-8CA0-D72E078B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B730E-F1CD-8245-BEB9-9D634E0C1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B43A-B5A9-4D44-AAFC-0D8A50BF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3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1DFC6-B4E6-3D4A-8230-98600A2FF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72F9B-EC74-664E-8BE7-3394C554B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BA877-D59A-AA43-AEF3-74F0A3149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EA50D-95BC-514E-A7E1-DB1876BB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3C0AF-0BD2-E04B-A2E3-2925383C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31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0246C-4CF9-2B43-9634-29D1D6E7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5F025-C031-DE4D-8D12-2CD9689F3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CC4C7-1F64-0245-8D87-C62E8DC2E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6C879-F3BA-2D4E-952F-5D13FF98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AD2AF-701E-F64A-8547-A6D691A06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B4CF6-A9B0-2F41-ADF5-5AEB46D89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0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17A61-5F99-7043-9CC0-649DE82EB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81334-A668-0A4D-A643-56C96DECA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57437-70CD-1C40-8DF7-7EC42115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D654C-19B2-7847-840E-9D8A30F5B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CEFEC7-429B-D343-ADDE-6B7F982A8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0A7AB-141B-5143-B6BA-4C1EF117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0E22D-8576-7A4C-AFE6-256090F59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1E20DA-8CBF-D040-965E-8CE9F559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5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B2469-BE67-9440-9BE2-0E3DD0A37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2F9C7-7027-FA4B-BBEF-810DE2DB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16916-BD73-A142-8636-896A567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A57CB-FAE0-FF4A-9C7B-A44714503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4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20C86-BA73-9244-AAAB-D2397149D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6883A1-0710-F042-A43B-D54D69A7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31705-F656-8545-9A40-BFA0000B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5C8B-DE3E-9241-84F1-8E9FB189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B5F55-F412-2348-83EB-DE93787F2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DF04A-3B3D-1641-949D-0AD12124B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C1F9D-97FE-0A44-B315-4E669788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04CB7-46C5-5D4A-951B-CD480BD51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F9548-957C-D14F-BB18-1CCF4804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4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9E55-6AFA-A14D-8722-A9DA3A6CB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7BF51-ED68-8F45-A740-51AA923F7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E0813-36C1-6F42-B216-E3031A623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5BB3F-884C-8B47-B1E5-AA9618B6C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DF4DF-793C-194A-A659-F9A7EEBB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AE761-B0B5-2049-8975-7B57F3BC3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4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9FA56-9E5A-9C4C-8679-35D38390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F4C36-8731-5E41-A9A4-12654045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E2F12-0330-C041-AADC-8B4800380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7933-559A-9D47-BD25-155B9FB0A54B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12A45-A3AC-4940-85DD-EAFBD3760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55280-49A7-7C4B-A830-8421BF746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AA9B8-CE4C-CB4F-B695-AD7ECBFA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1323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utetropolis.com/2017/08/03/pig-in-cow-costume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10951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ublicdomainpictures.net/en/view-image.php?image=127060&amp;picture=musical-notes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xxmaxxttxx.deviantart.com/art/Talent-Show-2009-8-127854876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animal-pig-sad-tears-1294913/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ndabergnow.com/2019/02/05/what-does-the-year-of-the-pig-say-about-you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aliforniasun.co/6-fascinating-facts-about-california-therapy-pig-and-peach-king-edition-1be52d7c0b5d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ngall.com/musical-notes-png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67762&amp;picture=smiling-pi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ublicdomainpictures.net/view-image.php?image=70770" TargetMode="Externa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4DD0-2C80-D144-9CBC-C07C94059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8576"/>
            <a:ext cx="9144000" cy="2387600"/>
          </a:xfrm>
        </p:spPr>
        <p:txBody>
          <a:bodyPr/>
          <a:lstStyle/>
          <a:p>
            <a:r>
              <a:rPr lang="en-US" b="1" dirty="0"/>
              <a:t>A Gift to 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280B2C-D4E7-1D49-A488-D3B44CE34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389189"/>
            <a:ext cx="9144000" cy="1655762"/>
          </a:xfrm>
        </p:spPr>
        <p:txBody>
          <a:bodyPr/>
          <a:lstStyle/>
          <a:p>
            <a:r>
              <a:rPr lang="en-US" dirty="0"/>
              <a:t>By: Pierce Pruet</a:t>
            </a:r>
          </a:p>
        </p:txBody>
      </p:sp>
      <p:pic>
        <p:nvPicPr>
          <p:cNvPr id="5" name="Picture 4" descr="A picture containing microphone, close&#10;&#10;Description automatically generated">
            <a:extLst>
              <a:ext uri="{FF2B5EF4-FFF2-40B4-BE49-F238E27FC236}">
                <a16:creationId xmlns:a16="http://schemas.microsoft.com/office/drawing/2014/main" id="{81919478-69EF-E844-88D2-ECE6EC31F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06056" y="2878138"/>
            <a:ext cx="3579887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02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3982-113F-FB46-838D-D14E8FBD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Trish is a pig. Her lot was that she had the gift to sing.</a:t>
            </a:r>
          </a:p>
        </p:txBody>
      </p:sp>
      <p:pic>
        <p:nvPicPr>
          <p:cNvPr id="5" name="Content Placeholder 4" descr="A picture containing grass, outdoor, dog, green&#10;&#10;Description automatically generated">
            <a:extLst>
              <a:ext uri="{FF2B5EF4-FFF2-40B4-BE49-F238E27FC236}">
                <a16:creationId xmlns:a16="http://schemas.microsoft.com/office/drawing/2014/main" id="{632FB8EE-E031-3440-A83D-A9FBBEE06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3133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7F70A-6A91-E34E-ABA9-AE9F9A59F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Trish had a plan to be an act in the art gig.</a:t>
            </a:r>
          </a:p>
        </p:txBody>
      </p:sp>
      <p:pic>
        <p:nvPicPr>
          <p:cNvPr id="5" name="Content Placeholder 4" descr="A picture containing outdoor, mammal, rodent&#10;&#10;Description automatically generated">
            <a:extLst>
              <a:ext uri="{FF2B5EF4-FFF2-40B4-BE49-F238E27FC236}">
                <a16:creationId xmlns:a16="http://schemas.microsoft.com/office/drawing/2014/main" id="{0922D44B-C27A-EA45-B8AE-B70625894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25661" y="3429000"/>
            <a:ext cx="4130531" cy="2747963"/>
          </a:xfrm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97DC4698-454A-C04B-BCDC-0831582A29C8}"/>
              </a:ext>
            </a:extLst>
          </p:cNvPr>
          <p:cNvSpPr/>
          <p:nvPr/>
        </p:nvSpPr>
        <p:spPr>
          <a:xfrm>
            <a:off x="5729288" y="1538288"/>
            <a:ext cx="4514850" cy="2043112"/>
          </a:xfrm>
          <a:prstGeom prst="cloudCallout">
            <a:avLst>
              <a:gd name="adj1" fmla="val -42036"/>
              <a:gd name="adj2" fmla="val 66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EE2FB0E1-B735-D54B-8FB8-DB1E224BF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57409" y="2061369"/>
            <a:ext cx="2458608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9408B-E38A-7A4B-9371-99FED7F5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is a wreck when her act is up.</a:t>
            </a:r>
          </a:p>
        </p:txBody>
      </p:sp>
      <p:pic>
        <p:nvPicPr>
          <p:cNvPr id="5" name="Content Placeholder 4" descr="A picture containing stage, scene, light, night&#10;&#10;Description automatically generated">
            <a:extLst>
              <a:ext uri="{FF2B5EF4-FFF2-40B4-BE49-F238E27FC236}">
                <a16:creationId xmlns:a16="http://schemas.microsoft.com/office/drawing/2014/main" id="{E337832D-3F5E-D645-A57E-0C41F36BB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72"/>
          <a:stretch/>
        </p:blipFill>
        <p:spPr>
          <a:xfrm>
            <a:off x="3058300" y="1809750"/>
            <a:ext cx="6279643" cy="4598045"/>
          </a:xfrm>
          <a:effectLst>
            <a:softEdge rad="247767"/>
          </a:effectLst>
        </p:spPr>
      </p:pic>
      <p:sp>
        <p:nvSpPr>
          <p:cNvPr id="9" name="Moon 8">
            <a:extLst>
              <a:ext uri="{FF2B5EF4-FFF2-40B4-BE49-F238E27FC236}">
                <a16:creationId xmlns:a16="http://schemas.microsoft.com/office/drawing/2014/main" id="{267D6AF0-47E3-8E4A-8EA3-106F24986830}"/>
              </a:ext>
            </a:extLst>
          </p:cNvPr>
          <p:cNvSpPr/>
          <p:nvPr/>
        </p:nvSpPr>
        <p:spPr>
          <a:xfrm>
            <a:off x="1973526" y="1825625"/>
            <a:ext cx="2555612" cy="4713103"/>
          </a:xfrm>
          <a:prstGeom prst="mo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>
            <a:extLst>
              <a:ext uri="{FF2B5EF4-FFF2-40B4-BE49-F238E27FC236}">
                <a16:creationId xmlns:a16="http://schemas.microsoft.com/office/drawing/2014/main" id="{040F35D1-6A17-DF44-878A-A461828E2478}"/>
              </a:ext>
            </a:extLst>
          </p:cNvPr>
          <p:cNvSpPr/>
          <p:nvPr/>
        </p:nvSpPr>
        <p:spPr>
          <a:xfrm rot="10800000">
            <a:off x="7775309" y="1825624"/>
            <a:ext cx="2443163" cy="4667250"/>
          </a:xfrm>
          <a:prstGeom prst="mo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057F465-CE50-3046-96C9-7DFA6D9DB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37943" y="5082232"/>
            <a:ext cx="249517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09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9CA6F-677F-F145-885C-163094331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pal Ted clasps her in his best hug.</a:t>
            </a:r>
          </a:p>
        </p:txBody>
      </p:sp>
      <p:pic>
        <p:nvPicPr>
          <p:cNvPr id="5" name="Content Placeholder 4" descr="Two pigs lying in grass&#10;&#10;Description automatically generated with low confidence">
            <a:extLst>
              <a:ext uri="{FF2B5EF4-FFF2-40B4-BE49-F238E27FC236}">
                <a16:creationId xmlns:a16="http://schemas.microsoft.com/office/drawing/2014/main" id="{7317A8D5-323B-8D4F-83E6-E0B96C43D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81375" y="1958727"/>
            <a:ext cx="5062538" cy="3533230"/>
          </a:xfrm>
        </p:spPr>
      </p:pic>
    </p:spTree>
    <p:extLst>
      <p:ext uri="{BB962C8B-B14F-4D97-AF65-F5344CB8AC3E}">
        <p14:creationId xmlns:p14="http://schemas.microsoft.com/office/powerpoint/2010/main" val="252994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9C9DF-7E02-824A-9A9B-DD29E1DA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stirs up her spunk. Trish can sing!</a:t>
            </a:r>
          </a:p>
        </p:txBody>
      </p:sp>
      <p:pic>
        <p:nvPicPr>
          <p:cNvPr id="5" name="Content Placeholder 4" descr="A pig with a flamingo head&#10;&#10;Description automatically generated with low confidence">
            <a:extLst>
              <a:ext uri="{FF2B5EF4-FFF2-40B4-BE49-F238E27FC236}">
                <a16:creationId xmlns:a16="http://schemas.microsoft.com/office/drawing/2014/main" id="{84243B9D-DE34-964B-B808-6225BE7BB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52700" y="1807369"/>
            <a:ext cx="6858000" cy="4330700"/>
          </a:xfrm>
        </p:spPr>
      </p:pic>
    </p:spTree>
    <p:extLst>
      <p:ext uri="{BB962C8B-B14F-4D97-AF65-F5344CB8AC3E}">
        <p14:creationId xmlns:p14="http://schemas.microsoft.com/office/powerpoint/2010/main" val="1737466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DFC2D-7453-F740-8330-B950BF4F7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has the nerve to sing.</a:t>
            </a:r>
          </a:p>
        </p:txBody>
      </p:sp>
      <p:pic>
        <p:nvPicPr>
          <p:cNvPr id="5" name="Content Placeholder 4" descr="A pig with its mouth open&#10;&#10;Description automatically generated with low confidence">
            <a:extLst>
              <a:ext uri="{FF2B5EF4-FFF2-40B4-BE49-F238E27FC236}">
                <a16:creationId xmlns:a16="http://schemas.microsoft.com/office/drawing/2014/main" id="{341A7FD7-DBC0-C347-8357-BF924A98E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519" r="7515" b="7124"/>
          <a:stretch/>
        </p:blipFill>
        <p:spPr>
          <a:xfrm>
            <a:off x="2543175" y="2486393"/>
            <a:ext cx="2843213" cy="4120782"/>
          </a:xfrm>
        </p:spPr>
      </p:pic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726897D7-6A46-0441-BCCB-EE5AA6FA0DE9}"/>
              </a:ext>
            </a:extLst>
          </p:cNvPr>
          <p:cNvSpPr/>
          <p:nvPr/>
        </p:nvSpPr>
        <p:spPr>
          <a:xfrm>
            <a:off x="5710237" y="1928397"/>
            <a:ext cx="2662238" cy="1840189"/>
          </a:xfrm>
          <a:prstGeom prst="wedgeRectCallout">
            <a:avLst>
              <a:gd name="adj1" fmla="val -59117"/>
              <a:gd name="adj2" fmla="val 6535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32D9EA-1D10-3F4C-BEAA-7B1F49C93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10237" y="2314575"/>
            <a:ext cx="2675293" cy="115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98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733C6-8A96-1D4A-A32C-E36083D5C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Trish wins the big cup!</a:t>
            </a:r>
          </a:p>
        </p:txBody>
      </p:sp>
      <p:pic>
        <p:nvPicPr>
          <p:cNvPr id="5" name="Content Placeholder 4" descr="A baby pig standing on hay&#10;&#10;Description automatically generated with low confidence">
            <a:extLst>
              <a:ext uri="{FF2B5EF4-FFF2-40B4-BE49-F238E27FC236}">
                <a16:creationId xmlns:a16="http://schemas.microsoft.com/office/drawing/2014/main" id="{69C80573-8CAE-634E-8F4A-DF9C4D709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95108" y="1690688"/>
            <a:ext cx="2900892" cy="4351338"/>
          </a:xfr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116D7F49-CC8A-8145-99A6-AD8EC7F2F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2010570"/>
            <a:ext cx="3711574" cy="37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52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80</Words>
  <Application>Microsoft Macintosh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A Gift to Sing</vt:lpstr>
      <vt:lpstr>Trish is a pig. Her lot was that she had the gift to sing.</vt:lpstr>
      <vt:lpstr>Trish had a plan to be an act in the art gig.</vt:lpstr>
      <vt:lpstr>She is a wreck when her act is up.</vt:lpstr>
      <vt:lpstr>A pal Ted clasps her in his best hug.</vt:lpstr>
      <vt:lpstr>This stirs up her spunk. Trish can sing!</vt:lpstr>
      <vt:lpstr>She has the nerve to sing.</vt:lpstr>
      <vt:lpstr>Trish wins the big cup!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Gift to Sing</dc:title>
  <dc:subject/>
  <dc:creator>Pierce Pruet</dc:creator>
  <cp:keywords/>
  <dc:description/>
  <cp:lastModifiedBy>Bruce Murray</cp:lastModifiedBy>
  <cp:revision>2</cp:revision>
  <dcterms:created xsi:type="dcterms:W3CDTF">2021-10-20T19:51:08Z</dcterms:created>
  <dcterms:modified xsi:type="dcterms:W3CDTF">2023-02-20T21:01:14Z</dcterms:modified>
  <cp:category/>
</cp:coreProperties>
</file>