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90FAE-2B10-6B44-B5DF-B950135D8907}" type="datetimeFigureOut">
              <a:rPr lang="en-US" smtClean="0"/>
              <a:t>2/20/23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48B602-6C84-174B-B3D4-706F34561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00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8B602-6C84-174B-B3D4-706F345612A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118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6B84-7F96-E54A-A706-9363CD846C98}" type="datetimeFigureOut">
              <a:rPr lang="en-US" smtClean="0"/>
              <a:t>2/20/23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FF57-1E01-DE47-BFF7-36DDC0D7A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189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6B84-7F96-E54A-A706-9363CD846C98}" type="datetimeFigureOut">
              <a:rPr lang="en-US" smtClean="0"/>
              <a:t>2/20/23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FF57-1E01-DE47-BFF7-36DDC0D7A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976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6B84-7F96-E54A-A706-9363CD846C98}" type="datetimeFigureOut">
              <a:rPr lang="en-US" smtClean="0"/>
              <a:t>2/20/23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FF57-1E01-DE47-BFF7-36DDC0D7A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1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6B84-7F96-E54A-A706-9363CD846C98}" type="datetimeFigureOut">
              <a:rPr lang="en-US" smtClean="0"/>
              <a:t>2/20/23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FF57-1E01-DE47-BFF7-36DDC0D7A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425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6B84-7F96-E54A-A706-9363CD846C98}" type="datetimeFigureOut">
              <a:rPr lang="en-US" smtClean="0"/>
              <a:t>2/20/23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FF57-1E01-DE47-BFF7-36DDC0D7A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4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6B84-7F96-E54A-A706-9363CD846C98}" type="datetimeFigureOut">
              <a:rPr lang="en-US" smtClean="0"/>
              <a:t>2/20/23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FF57-1E01-DE47-BFF7-36DDC0D7A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394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6B84-7F96-E54A-A706-9363CD846C98}" type="datetimeFigureOut">
              <a:rPr lang="en-US" smtClean="0"/>
              <a:t>2/20/23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FF57-1E01-DE47-BFF7-36DDC0D7A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168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6B84-7F96-E54A-A706-9363CD846C98}" type="datetimeFigureOut">
              <a:rPr lang="en-US" smtClean="0"/>
              <a:t>2/20/23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FF57-1E01-DE47-BFF7-36DDC0D7A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870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6B84-7F96-E54A-A706-9363CD846C98}" type="datetimeFigureOut">
              <a:rPr lang="en-US" smtClean="0"/>
              <a:t>2/20/23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FF57-1E01-DE47-BFF7-36DDC0D7A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90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6B84-7F96-E54A-A706-9363CD846C98}" type="datetimeFigureOut">
              <a:rPr lang="en-US" smtClean="0"/>
              <a:t>2/20/23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FF57-1E01-DE47-BFF7-36DDC0D7A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539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6B84-7F96-E54A-A706-9363CD846C98}" type="datetimeFigureOut">
              <a:rPr lang="en-US" smtClean="0"/>
              <a:t>2/20/23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FF57-1E01-DE47-BFF7-36DDC0D7A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44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96B84-7F96-E54A-A706-9363CD846C98}" type="datetimeFigureOut">
              <a:rPr lang="en-US" smtClean="0"/>
              <a:t>2/20/23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0FF57-1E01-DE47-BFF7-36DDC0D7A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6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pixabay.com/photos/black-german-shepherd-dog-portrait-3260427/" TargetMode="External"/><Relationship Id="rId3" Type="http://schemas.openxmlformats.org/officeDocument/2006/relationships/hyperlink" Target="https://weheartit.com/entry/60619718" TargetMode="External"/><Relationship Id="rId7" Type="http://schemas.openxmlformats.org/officeDocument/2006/relationships/hyperlink" Target="https://puppiesforsaleontario.com/working-black-german-shepherd-puppies_ck-74730.html" TargetMode="External"/><Relationship Id="rId2" Type="http://schemas.openxmlformats.org/officeDocument/2006/relationships/hyperlink" Target="https://www.feedfond.com/black-german-shepherd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hutterstock.com/video/clip-12688205-girl-crying---young-female-kid-covers" TargetMode="External"/><Relationship Id="rId5" Type="http://schemas.openxmlformats.org/officeDocument/2006/relationships/hyperlink" Target="https://www.pinterest.com/pin/374150681529757702/" TargetMode="External"/><Relationship Id="rId4" Type="http://schemas.openxmlformats.org/officeDocument/2006/relationships/hyperlink" Target="https://risingsk9.com/dog/nilla/" TargetMode="External"/><Relationship Id="rId9" Type="http://schemas.openxmlformats.org/officeDocument/2006/relationships/hyperlink" Target="https://puppytoob.com/black-german-shepher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mage result for black german shephe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10" y="-308759"/>
            <a:ext cx="11257808" cy="7447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1858633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Max the Dog Gets Lost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By: Lauren Sistrunk</a:t>
            </a:r>
          </a:p>
        </p:txBody>
      </p:sp>
    </p:spTree>
    <p:extLst>
      <p:ext uri="{BB962C8B-B14F-4D97-AF65-F5344CB8AC3E}">
        <p14:creationId xmlns:p14="http://schemas.microsoft.com/office/powerpoint/2010/main" val="1093396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6" name="Picture 4" descr="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0061" y="-249381"/>
            <a:ext cx="7362701" cy="5423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0060" y="5260769"/>
            <a:ext cx="73627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This dog is Max.</a:t>
            </a:r>
          </a:p>
          <a:p>
            <a:pPr algn="ctr"/>
            <a:r>
              <a:rPr lang="en-US" sz="3200" dirty="0"/>
              <a:t>He is a big, black dog.</a:t>
            </a:r>
          </a:p>
          <a:p>
            <a:pPr algn="ctr"/>
            <a:r>
              <a:rPr lang="en-US" sz="3200" dirty="0"/>
              <a:t>Max is the best pet.</a:t>
            </a:r>
          </a:p>
        </p:txBody>
      </p:sp>
    </p:spTree>
    <p:extLst>
      <p:ext uri="{BB962C8B-B14F-4D97-AF65-F5344CB8AC3E}">
        <p14:creationId xmlns:p14="http://schemas.microsoft.com/office/powerpoint/2010/main" val="1590661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21921" y="5343896"/>
            <a:ext cx="84196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Max can run fast and jump. </a:t>
            </a:r>
          </a:p>
          <a:p>
            <a:pPr algn="ctr"/>
            <a:r>
              <a:rPr lang="en-US" sz="3200" dirty="0"/>
              <a:t>He can fetch a stick or a twig.</a:t>
            </a:r>
          </a:p>
          <a:p>
            <a:pPr algn="ctr"/>
            <a:r>
              <a:rPr lang="en-US" sz="3200" dirty="0"/>
              <a:t>He wags and licks. </a:t>
            </a:r>
          </a:p>
        </p:txBody>
      </p:sp>
      <p:pic>
        <p:nvPicPr>
          <p:cNvPr id="4100" name="Picture 4" descr="mage result for black german shepherd run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633" y="-809898"/>
            <a:ext cx="6650182" cy="6251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504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mage result for black german shepherd runni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224" y="0"/>
            <a:ext cx="7926779" cy="5284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69224" y="5288340"/>
            <a:ext cx="79267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We skip in the grass in the sun.</a:t>
            </a:r>
          </a:p>
          <a:p>
            <a:pPr algn="ctr"/>
            <a:r>
              <a:rPr lang="en-US" sz="3200" dirty="0"/>
              <a:t>Max runs fast. I yell ”stop!”</a:t>
            </a:r>
          </a:p>
          <a:p>
            <a:pPr algn="ctr"/>
            <a:r>
              <a:rPr lang="en-US" sz="3200" dirty="0"/>
              <a:t>But Max gets lost. I yell “help!”</a:t>
            </a:r>
          </a:p>
        </p:txBody>
      </p:sp>
    </p:spTree>
    <p:extLst>
      <p:ext uri="{BB962C8B-B14F-4D97-AF65-F5344CB8AC3E}">
        <p14:creationId xmlns:p14="http://schemas.microsoft.com/office/powerpoint/2010/main" val="852627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mage result for young girl crying in ha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870" y="0"/>
            <a:ext cx="9500260" cy="5352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45870" y="5352259"/>
            <a:ext cx="95002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I get sad.</a:t>
            </a:r>
          </a:p>
          <a:p>
            <a:pPr algn="ctr"/>
            <a:r>
              <a:rPr lang="en-US" sz="3200" dirty="0"/>
              <a:t>I miss Max.</a:t>
            </a:r>
          </a:p>
          <a:p>
            <a:pPr algn="ctr"/>
            <a:r>
              <a:rPr lang="en-US" sz="3200" dirty="0"/>
              <a:t>I can not rest.</a:t>
            </a:r>
          </a:p>
        </p:txBody>
      </p:sp>
    </p:spTree>
    <p:extLst>
      <p:ext uri="{BB962C8B-B14F-4D97-AF65-F5344CB8AC3E}">
        <p14:creationId xmlns:p14="http://schemas.microsoft.com/office/powerpoint/2010/main" val="1399510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908052" y="5343896"/>
            <a:ext cx="775458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Fred grabs Max. He spots his tag. </a:t>
            </a:r>
          </a:p>
          <a:p>
            <a:pPr algn="ctr"/>
            <a:r>
              <a:rPr lang="en-US" sz="3200" dirty="0"/>
              <a:t>Fred brings Max back.</a:t>
            </a:r>
          </a:p>
          <a:p>
            <a:pPr algn="ctr"/>
            <a:r>
              <a:rPr lang="en-US" sz="3200" dirty="0"/>
              <a:t>I spring up. I yell “Max!”</a:t>
            </a:r>
          </a:p>
          <a:p>
            <a:pPr algn="ctr"/>
            <a:endParaRPr lang="en-US" sz="3200" dirty="0"/>
          </a:p>
        </p:txBody>
      </p:sp>
      <p:pic>
        <p:nvPicPr>
          <p:cNvPr id="7172" name="Picture 4" descr="elated imag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550" y="0"/>
            <a:ext cx="7969590" cy="5439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3285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913306" y="5392469"/>
            <a:ext cx="36568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I hug Max. </a:t>
            </a:r>
          </a:p>
          <a:p>
            <a:pPr algn="ctr"/>
            <a:r>
              <a:rPr lang="en-US" sz="3200" dirty="0"/>
              <a:t>I scratch his chest.</a:t>
            </a:r>
          </a:p>
          <a:p>
            <a:pPr algn="ctr"/>
            <a:r>
              <a:rPr lang="en-US" sz="3200" dirty="0"/>
              <a:t>He licks and wags.</a:t>
            </a:r>
          </a:p>
        </p:txBody>
      </p:sp>
      <p:pic>
        <p:nvPicPr>
          <p:cNvPr id="9218" name="Picture 2" descr="mage result for black german shepher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306" y="-302023"/>
            <a:ext cx="3656826" cy="5812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0074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501" y="0"/>
            <a:ext cx="8310748" cy="5462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43644" y="5392133"/>
            <a:ext cx="84196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I am glad to have Max back.</a:t>
            </a:r>
          </a:p>
          <a:p>
            <a:pPr algn="ctr"/>
            <a:r>
              <a:rPr lang="en-US" sz="3200" dirty="0"/>
              <a:t>I will not let Max get lost.</a:t>
            </a:r>
          </a:p>
          <a:p>
            <a:pPr algn="ctr"/>
            <a:r>
              <a:rPr lang="en-US" sz="3200" dirty="0"/>
              <a:t>He is the best pup.</a:t>
            </a:r>
          </a:p>
        </p:txBody>
      </p:sp>
    </p:spTree>
    <p:extLst>
      <p:ext uri="{BB962C8B-B14F-4D97-AF65-F5344CB8AC3E}">
        <p14:creationId xmlns:p14="http://schemas.microsoft.com/office/powerpoint/2010/main" val="2080960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Picture Links: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hlinkClick r:id="rId2"/>
              </a:rPr>
              <a:t>https://www.feedfond.com/black-german-shepherd/</a:t>
            </a:r>
            <a:endParaRPr lang="en-US" dirty="0"/>
          </a:p>
          <a:p>
            <a:r>
              <a:rPr lang="en-US" dirty="0">
                <a:hlinkClick r:id="rId3"/>
              </a:rPr>
              <a:t>https://weheartit.com/entry/60619718</a:t>
            </a:r>
            <a:endParaRPr lang="en-US" dirty="0"/>
          </a:p>
          <a:p>
            <a:r>
              <a:rPr lang="en-US" dirty="0">
                <a:hlinkClick r:id="rId4"/>
              </a:rPr>
              <a:t>https://risingsk9.com/dog/nilla/</a:t>
            </a:r>
            <a:endParaRPr lang="en-US" dirty="0"/>
          </a:p>
          <a:p>
            <a:r>
              <a:rPr lang="en-US" dirty="0">
                <a:hlinkClick r:id="rId5"/>
              </a:rPr>
              <a:t>https://www.pinterest.com/pin/374150681529757702/</a:t>
            </a:r>
            <a:endParaRPr lang="en-US" dirty="0"/>
          </a:p>
          <a:p>
            <a:r>
              <a:rPr lang="en-US" dirty="0">
                <a:hlinkClick r:id="rId6"/>
              </a:rPr>
              <a:t>https://www.shutterstock.com/video/clip-12688205-girl-crying---young-female-kid-covers</a:t>
            </a:r>
            <a:endParaRPr lang="en-US" dirty="0"/>
          </a:p>
          <a:p>
            <a:r>
              <a:rPr lang="en-US" dirty="0">
                <a:hlinkClick r:id="rId7"/>
              </a:rPr>
              <a:t>https://puppiesforsaleontario.com/working-black-german-shepherd-puppies_ck-74730.html</a:t>
            </a:r>
            <a:endParaRPr lang="en-US" dirty="0"/>
          </a:p>
          <a:p>
            <a:r>
              <a:rPr lang="en-US" dirty="0">
                <a:hlinkClick r:id="rId8"/>
              </a:rPr>
              <a:t>https://pixabay.com/photos/black-german-shepherd-dog-portrait-3260427/</a:t>
            </a:r>
            <a:endParaRPr lang="en-US" dirty="0"/>
          </a:p>
          <a:p>
            <a:r>
              <a:rPr lang="en-US" dirty="0">
                <a:hlinkClick r:id="rId9"/>
              </a:rPr>
              <a:t>https://puppytoob.com/black-german-shepherd/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041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10199</TotalTime>
  <Words>236</Words>
  <Application>Microsoft Macintosh PowerPoint</Application>
  <PresentationFormat>Widescreen</PresentationFormat>
  <Paragraphs>33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Picture Links: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Sistrunk</dc:creator>
  <cp:lastModifiedBy>Bruce Murray</cp:lastModifiedBy>
  <cp:revision>10</cp:revision>
  <dcterms:created xsi:type="dcterms:W3CDTF">2019-03-18T01:34:14Z</dcterms:created>
  <dcterms:modified xsi:type="dcterms:W3CDTF">2023-02-20T20:49:31Z</dcterms:modified>
</cp:coreProperties>
</file>