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57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9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8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8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6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5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7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3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FA8EF-5D6E-BA49-BB54-C550BB49C10D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F8B11-B6BE-6443-BFAC-549CE9534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0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0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0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092078"/>
          </a:xfrm>
        </p:spPr>
        <p:txBody>
          <a:bodyPr/>
          <a:lstStyle/>
          <a:p>
            <a:r>
              <a:rPr lang="en-US" dirty="0">
                <a:latin typeface="Georgia" charset="0"/>
                <a:ea typeface="Georgia" charset="0"/>
                <a:cs typeface="Georgia" charset="0"/>
              </a:rPr>
              <a:t>Gus Gets Lost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213353"/>
            <a:ext cx="9144000" cy="457200"/>
          </a:xfrm>
        </p:spPr>
        <p:txBody>
          <a:bodyPr/>
          <a:lstStyle/>
          <a:p>
            <a:r>
              <a:rPr lang="en-US" dirty="0">
                <a:latin typeface="Georgia" charset="0"/>
                <a:ea typeface="Georgia" charset="0"/>
                <a:cs typeface="Georgia" charset="0"/>
              </a:rPr>
              <a:t>A decodable book by Hannah Locklear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462" y="1092078"/>
            <a:ext cx="1928538" cy="4976872"/>
          </a:xfrm>
          <a:prstGeom prst="rect">
            <a:avLst/>
          </a:prstGeom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508" y="2820114"/>
            <a:ext cx="2918954" cy="32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41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5" y="140323"/>
            <a:ext cx="3856892" cy="4291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73637"/>
            <a:ext cx="10515600" cy="1325563"/>
          </a:xfrm>
        </p:spPr>
        <p:txBody>
          <a:bodyPr/>
          <a:lstStyle/>
          <a:p>
            <a:r>
              <a:rPr lang="en-US" dirty="0">
                <a:latin typeface="Georgia" charset="0"/>
                <a:ea typeface="Georgia" charset="0"/>
                <a:cs typeface="Georgia" charset="0"/>
              </a:rPr>
              <a:t>Sam has a pet dog. Gus the pup is big with fluff.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78307" y="2684540"/>
            <a:ext cx="1805354" cy="2009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881" y="1442759"/>
            <a:ext cx="1314021" cy="33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9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23392"/>
            <a:ext cx="10515600" cy="1325563"/>
          </a:xfrm>
        </p:spPr>
        <p:txBody>
          <a:bodyPr/>
          <a:lstStyle/>
          <a:p>
            <a:r>
              <a:rPr lang="en-US" dirty="0">
                <a:latin typeface="Georgia" charset="0"/>
                <a:ea typeface="Georgia" charset="0"/>
                <a:cs typeface="Georgia" charset="0"/>
              </a:rPr>
              <a:t>Sam lets him run. Gus runs and runs.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-1363" r="1076" b="7216"/>
          <a:stretch/>
        </p:blipFill>
        <p:spPr>
          <a:xfrm>
            <a:off x="1021552" y="3240935"/>
            <a:ext cx="2454339" cy="1573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029" y="0"/>
            <a:ext cx="4048857" cy="45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1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6459"/>
            <a:ext cx="10515600" cy="1325563"/>
          </a:xfrm>
        </p:spPr>
        <p:txBody>
          <a:bodyPr/>
          <a:lstStyle/>
          <a:p>
            <a:r>
              <a:rPr lang="en-US" dirty="0">
                <a:latin typeface="Georgia" charset="0"/>
                <a:ea typeface="Georgia" charset="0"/>
                <a:cs typeface="Georgia" charset="0"/>
              </a:rPr>
              <a:t>Sam lost his pup. He tops the hill. There is no Gus.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17" y="1522533"/>
            <a:ext cx="10821377" cy="3246413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2705" y="142140"/>
            <a:ext cx="1391661" cy="2760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61" y="0"/>
            <a:ext cx="3060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88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059"/>
            <a:ext cx="10515600" cy="1325563"/>
          </a:xfrm>
        </p:spPr>
        <p:txBody>
          <a:bodyPr/>
          <a:lstStyle/>
          <a:p>
            <a:r>
              <a:rPr lang="en-US" dirty="0">
                <a:latin typeface="Georgia" charset="0"/>
                <a:ea typeface="Georgia" charset="0"/>
                <a:cs typeface="Georgia" charset="0"/>
              </a:rPr>
              <a:t>The man helps Sam yell. “Gus! Gus!”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503" y="505014"/>
            <a:ext cx="3139526" cy="3874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154" y="505014"/>
            <a:ext cx="3943349" cy="3943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4426078"/>
            <a:ext cx="5679831" cy="880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72" y="4473047"/>
            <a:ext cx="5679831" cy="880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557"/>
            <a:ext cx="3060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0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06402"/>
            <a:ext cx="10515600" cy="1325563"/>
          </a:xfrm>
        </p:spPr>
        <p:txBody>
          <a:bodyPr/>
          <a:lstStyle/>
          <a:p>
            <a:r>
              <a:rPr lang="en-US" dirty="0">
                <a:latin typeface="Georgia" charset="0"/>
                <a:ea typeface="Georgia" charset="0"/>
                <a:cs typeface="Georgia" charset="0"/>
              </a:rPr>
              <a:t>Gus spots a fox. He jumps! He jogs fast in the grass.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2" y="19952"/>
            <a:ext cx="3555797" cy="440612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" r="-1939" b="8837"/>
          <a:stretch/>
        </p:blipFill>
        <p:spPr>
          <a:xfrm rot="329770">
            <a:off x="9026435" y="2291338"/>
            <a:ext cx="2446686" cy="2079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443" y="2804514"/>
            <a:ext cx="2035455" cy="1669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199" y="4426078"/>
            <a:ext cx="5679831" cy="8803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60" y="4473587"/>
            <a:ext cx="5679831" cy="8803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636" y="56680"/>
            <a:ext cx="3060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8141"/>
            <a:ext cx="10515600" cy="1325563"/>
          </a:xfrm>
        </p:spPr>
        <p:txBody>
          <a:bodyPr/>
          <a:lstStyle/>
          <a:p>
            <a:r>
              <a:rPr lang="en-US" dirty="0">
                <a:latin typeface="Georgia" charset="0"/>
                <a:ea typeface="Georgia" charset="0"/>
                <a:cs typeface="Georgia" charset="0"/>
              </a:rPr>
              <a:t>The fox trots to Gus! He is not bad. Gus is glad.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" b="7538"/>
          <a:stretch/>
        </p:blipFill>
        <p:spPr>
          <a:xfrm>
            <a:off x="2618923" y="896181"/>
            <a:ext cx="2613212" cy="3447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258" y="1151474"/>
            <a:ext cx="3342925" cy="2936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1" y="4305609"/>
            <a:ext cx="5679831" cy="880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8" y="4343400"/>
            <a:ext cx="5679831" cy="880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300" y="196357"/>
            <a:ext cx="3060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4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36064"/>
            <a:ext cx="10515600" cy="1325563"/>
          </a:xfrm>
        </p:spPr>
        <p:txBody>
          <a:bodyPr/>
          <a:lstStyle/>
          <a:p>
            <a:r>
              <a:rPr lang="en-US" dirty="0">
                <a:latin typeface="Georgia" charset="0"/>
                <a:ea typeface="Georgia" charset="0"/>
                <a:cs typeface="Georgia" charset="0"/>
              </a:rPr>
              <a:t>Sam spots his pup. Gus is by the shrub!</a:t>
            </a:r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0323" y="678515"/>
            <a:ext cx="1579616" cy="1758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25" y="12860"/>
            <a:ext cx="1758244" cy="4537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04" y="497132"/>
            <a:ext cx="3835400" cy="212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198" y="4550263"/>
            <a:ext cx="5679831" cy="880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84" y="4537123"/>
            <a:ext cx="5679831" cy="880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0870" y="12860"/>
            <a:ext cx="2087685" cy="181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6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41571"/>
            <a:ext cx="10515600" cy="1325563"/>
          </a:xfrm>
        </p:spPr>
        <p:txBody>
          <a:bodyPr/>
          <a:lstStyle/>
          <a:p>
            <a:r>
              <a:rPr lang="en-US" dirty="0">
                <a:latin typeface="Georgia" charset="0"/>
                <a:ea typeface="Georgia" charset="0"/>
                <a:cs typeface="Georgia" charset="0"/>
              </a:rPr>
              <a:t>Gus is not lost! At last, Gus runs to Sam with bliss.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63" r="1076" b="7216"/>
          <a:stretch/>
        </p:blipFill>
        <p:spPr>
          <a:xfrm>
            <a:off x="7452359" y="2225003"/>
            <a:ext cx="3566160" cy="2286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317" y="0"/>
            <a:ext cx="3780985" cy="5011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876" y="283703"/>
            <a:ext cx="2227873" cy="19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5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115</Words>
  <Application>Microsoft Macintosh PowerPoint</Application>
  <PresentationFormat>Widescreen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Georgia</vt:lpstr>
      <vt:lpstr>Office Theme</vt:lpstr>
      <vt:lpstr>Gus Gets Lost</vt:lpstr>
      <vt:lpstr>Sam has a pet dog. Gus the pup is big with fluff.</vt:lpstr>
      <vt:lpstr>Sam lets him run. Gus runs and runs.</vt:lpstr>
      <vt:lpstr>Sam lost his pup. He tops the hill. There is no Gus.</vt:lpstr>
      <vt:lpstr>The man helps Sam yell. “Gus! Gus!”</vt:lpstr>
      <vt:lpstr>Gus spots a fox. He jumps! He jogs fast in the grass.</vt:lpstr>
      <vt:lpstr>The fox trots to Gus! He is not bad. Gus is glad.</vt:lpstr>
      <vt:lpstr>Sam spots his pup. Gus is by the shrub!</vt:lpstr>
      <vt:lpstr>Gus is not lost! At last, Gus runs to Sam with bliss.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Gus Gets Lost</dc:title>
  <dc:creator>Hannah Locklear</dc:creator>
  <cp:lastModifiedBy>Bruce Murray</cp:lastModifiedBy>
  <cp:revision>9</cp:revision>
  <dcterms:created xsi:type="dcterms:W3CDTF">2018-03-26T02:45:12Z</dcterms:created>
  <dcterms:modified xsi:type="dcterms:W3CDTF">2023-02-20T20:18:05Z</dcterms:modified>
</cp:coreProperties>
</file>